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391" r:id="rId6"/>
    <p:sldId id="282" r:id="rId7"/>
    <p:sldId id="283" r:id="rId8"/>
    <p:sldId id="284" r:id="rId9"/>
    <p:sldId id="285" r:id="rId10"/>
    <p:sldId id="286" r:id="rId11"/>
    <p:sldId id="287" r:id="rId12"/>
    <p:sldId id="288" r:id="rId13"/>
    <p:sldId id="289" r:id="rId14"/>
    <p:sldId id="291" r:id="rId15"/>
    <p:sldId id="292" r:id="rId16"/>
    <p:sldId id="290" r:id="rId17"/>
    <p:sldId id="293" r:id="rId18"/>
    <p:sldId id="294" r:id="rId19"/>
    <p:sldId id="295" r:id="rId20"/>
    <p:sldId id="296" r:id="rId21"/>
    <p:sldId id="297" r:id="rId22"/>
    <p:sldId id="300" r:id="rId23"/>
    <p:sldId id="298" r:id="rId24"/>
    <p:sldId id="299"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5" r:id="rId49"/>
    <p:sldId id="326" r:id="rId50"/>
    <p:sldId id="327" r:id="rId51"/>
    <p:sldId id="328" r:id="rId52"/>
    <p:sldId id="329" r:id="rId53"/>
    <p:sldId id="330" r:id="rId54"/>
    <p:sldId id="331" r:id="rId55"/>
    <p:sldId id="332" r:id="rId56"/>
    <p:sldId id="333" r:id="rId57"/>
    <p:sldId id="334" r:id="rId58"/>
    <p:sldId id="335" r:id="rId59"/>
    <p:sldId id="336" r:id="rId60"/>
    <p:sldId id="337" r:id="rId61"/>
    <p:sldId id="338" r:id="rId62"/>
    <p:sldId id="340" r:id="rId63"/>
    <p:sldId id="339" r:id="rId64"/>
    <p:sldId id="342" r:id="rId65"/>
    <p:sldId id="341" r:id="rId66"/>
    <p:sldId id="346" r:id="rId67"/>
    <p:sldId id="344" r:id="rId68"/>
    <p:sldId id="345" r:id="rId69"/>
    <p:sldId id="348" r:id="rId70"/>
    <p:sldId id="347" r:id="rId71"/>
    <p:sldId id="349" r:id="rId72"/>
    <p:sldId id="351" r:id="rId73"/>
    <p:sldId id="354" r:id="rId74"/>
    <p:sldId id="355" r:id="rId75"/>
    <p:sldId id="356" r:id="rId76"/>
    <p:sldId id="357" r:id="rId77"/>
    <p:sldId id="358" r:id="rId78"/>
    <p:sldId id="359" r:id="rId79"/>
    <p:sldId id="360" r:id="rId80"/>
    <p:sldId id="362" r:id="rId81"/>
    <p:sldId id="364" r:id="rId82"/>
    <p:sldId id="363" r:id="rId83"/>
    <p:sldId id="365" r:id="rId84"/>
    <p:sldId id="367" r:id="rId85"/>
    <p:sldId id="368" r:id="rId86"/>
    <p:sldId id="369" r:id="rId87"/>
    <p:sldId id="370" r:id="rId88"/>
    <p:sldId id="371" r:id="rId89"/>
    <p:sldId id="372" r:id="rId90"/>
    <p:sldId id="373" r:id="rId91"/>
    <p:sldId id="374" r:id="rId92"/>
    <p:sldId id="375" r:id="rId93"/>
    <p:sldId id="376" r:id="rId94"/>
    <p:sldId id="377" r:id="rId95"/>
    <p:sldId id="381" r:id="rId96"/>
    <p:sldId id="378" r:id="rId97"/>
    <p:sldId id="379" r:id="rId98"/>
    <p:sldId id="382" r:id="rId99"/>
    <p:sldId id="383" r:id="rId100"/>
    <p:sldId id="384" r:id="rId101"/>
    <p:sldId id="380" r:id="rId102"/>
    <p:sldId id="385" r:id="rId103"/>
    <p:sldId id="386" r:id="rId104"/>
    <p:sldId id="387" r:id="rId105"/>
    <p:sldId id="389" r:id="rId106"/>
    <p:sldId id="390" r:id="rId107"/>
    <p:sldId id="393"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E92BB1-C637-402A-9696-E11689D72D90}" v="123" dt="2022-01-07T19:54:56.8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microsoft.com/office/2016/11/relationships/changesInfo" Target="changesInfos/changesInfo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doo272@gmail.com" userId="55575d643083b450" providerId="LiveId" clId="{51E92BB1-C637-402A-9696-E11689D72D90}"/>
    <pc:docChg chg="undo custSel addSld delSld modSld">
      <pc:chgData name="abddoo272@gmail.com" userId="55575d643083b450" providerId="LiveId" clId="{51E92BB1-C637-402A-9696-E11689D72D90}" dt="2022-01-07T20:00:22.340" v="808" actId="680"/>
      <pc:docMkLst>
        <pc:docMk/>
      </pc:docMkLst>
      <pc:sldChg chg="modSp mod">
        <pc:chgData name="abddoo272@gmail.com" userId="55575d643083b450" providerId="LiveId" clId="{51E92BB1-C637-402A-9696-E11689D72D90}" dt="2022-01-07T20:00:13.998" v="807" actId="313"/>
        <pc:sldMkLst>
          <pc:docMk/>
          <pc:sldMk cId="1583120128" sldId="280"/>
        </pc:sldMkLst>
        <pc:spChg chg="mod">
          <ac:chgData name="abddoo272@gmail.com" userId="55575d643083b450" providerId="LiveId" clId="{51E92BB1-C637-402A-9696-E11689D72D90}" dt="2022-01-07T19:59:57.970" v="789" actId="20577"/>
          <ac:spMkLst>
            <pc:docMk/>
            <pc:sldMk cId="1583120128" sldId="280"/>
            <ac:spMk id="2" creationId="{0D1F047C-C727-42A7-85C5-68C5AA1B1A93}"/>
          </ac:spMkLst>
        </pc:spChg>
        <pc:spChg chg="mod">
          <ac:chgData name="abddoo272@gmail.com" userId="55575d643083b450" providerId="LiveId" clId="{51E92BB1-C637-402A-9696-E11689D72D90}" dt="2022-01-07T20:00:13.998" v="807" actId="313"/>
          <ac:spMkLst>
            <pc:docMk/>
            <pc:sldMk cId="1583120128" sldId="280"/>
            <ac:spMk id="3" creationId="{DB93FB3F-A8D4-46D3-A1C6-C79C64563729}"/>
          </ac:spMkLst>
        </pc:spChg>
      </pc:sldChg>
      <pc:sldChg chg="addSp delSp modSp mod setBg">
        <pc:chgData name="abddoo272@gmail.com" userId="55575d643083b450" providerId="LiveId" clId="{51E92BB1-C637-402A-9696-E11689D72D90}" dt="2022-01-07T19:59:04.401" v="743" actId="26606"/>
        <pc:sldMkLst>
          <pc:docMk/>
          <pc:sldMk cId="188343659" sldId="282"/>
        </pc:sldMkLst>
        <pc:spChg chg="mod">
          <ac:chgData name="abddoo272@gmail.com" userId="55575d643083b450" providerId="LiveId" clId="{51E92BB1-C637-402A-9696-E11689D72D90}" dt="2022-01-07T19:59:04.401" v="743" actId="26606"/>
          <ac:spMkLst>
            <pc:docMk/>
            <pc:sldMk cId="188343659" sldId="282"/>
            <ac:spMk id="7" creationId="{8D4F6F82-23D8-4A73-B25A-0BB9B2B0865D}"/>
          </ac:spMkLst>
        </pc:spChg>
        <pc:picChg chg="add del">
          <ac:chgData name="abddoo272@gmail.com" userId="55575d643083b450" providerId="LiveId" clId="{51E92BB1-C637-402A-9696-E11689D72D90}" dt="2022-01-07T19:58:56.975" v="740" actId="26606"/>
          <ac:picMkLst>
            <pc:docMk/>
            <pc:sldMk cId="188343659" sldId="282"/>
            <ac:picMk id="9" creationId="{BC3E3E80-14BA-44E0-AC57-640F0C3E5A45}"/>
          </ac:picMkLst>
        </pc:picChg>
        <pc:picChg chg="add del">
          <ac:chgData name="abddoo272@gmail.com" userId="55575d643083b450" providerId="LiveId" clId="{51E92BB1-C637-402A-9696-E11689D72D90}" dt="2022-01-07T19:59:04.338" v="742" actId="26606"/>
          <ac:picMkLst>
            <pc:docMk/>
            <pc:sldMk cId="188343659" sldId="282"/>
            <ac:picMk id="10" creationId="{7D934112-154B-4CC7-A804-F3DCB2052E55}"/>
          </ac:picMkLst>
        </pc:picChg>
        <pc:picChg chg="add del">
          <ac:chgData name="abddoo272@gmail.com" userId="55575d643083b450" providerId="LiveId" clId="{51E92BB1-C637-402A-9696-E11689D72D90}" dt="2022-01-07T19:59:04.338" v="742" actId="26606"/>
          <ac:picMkLst>
            <pc:docMk/>
            <pc:sldMk cId="188343659" sldId="282"/>
            <ac:picMk id="11" creationId="{BC3E3E80-14BA-44E0-AC57-640F0C3E5A45}"/>
          </ac:picMkLst>
        </pc:picChg>
        <pc:picChg chg="add del">
          <ac:chgData name="abddoo272@gmail.com" userId="55575d643083b450" providerId="LiveId" clId="{51E92BB1-C637-402A-9696-E11689D72D90}" dt="2022-01-07T19:58:56.975" v="740" actId="26606"/>
          <ac:picMkLst>
            <pc:docMk/>
            <pc:sldMk cId="188343659" sldId="282"/>
            <ac:picMk id="13" creationId="{7D934112-154B-4CC7-A804-F3DCB2052E55}"/>
          </ac:picMkLst>
        </pc:picChg>
        <pc:picChg chg="add">
          <ac:chgData name="abddoo272@gmail.com" userId="55575d643083b450" providerId="LiveId" clId="{51E92BB1-C637-402A-9696-E11689D72D90}" dt="2022-01-07T19:59:04.401" v="743" actId="26606"/>
          <ac:picMkLst>
            <pc:docMk/>
            <pc:sldMk cId="188343659" sldId="282"/>
            <ac:picMk id="14" creationId="{79E6D283-41B9-4AAC-9A12-7545355B52C7}"/>
          </ac:picMkLst>
        </pc:picChg>
      </pc:sldChg>
      <pc:sldChg chg="addSp modSp mod setBg addAnim">
        <pc:chgData name="abddoo272@gmail.com" userId="55575d643083b450" providerId="LiveId" clId="{51E92BB1-C637-402A-9696-E11689D72D90}" dt="2022-01-07T19:58:34.795" v="738"/>
        <pc:sldMkLst>
          <pc:docMk/>
          <pc:sldMk cId="1203718043" sldId="287"/>
        </pc:sldMkLst>
        <pc:spChg chg="mod">
          <ac:chgData name="abddoo272@gmail.com" userId="55575d643083b450" providerId="LiveId" clId="{51E92BB1-C637-402A-9696-E11689D72D90}" dt="2022-01-07T19:58:34.795" v="736" actId="26606"/>
          <ac:spMkLst>
            <pc:docMk/>
            <pc:sldMk cId="1203718043" sldId="287"/>
            <ac:spMk id="4" creationId="{C1755CC3-94F7-4D42-8E07-A42DFA112AB3}"/>
          </ac:spMkLst>
        </pc:spChg>
        <pc:spChg chg="mod">
          <ac:chgData name="abddoo272@gmail.com" userId="55575d643083b450" providerId="LiveId" clId="{51E92BB1-C637-402A-9696-E11689D72D90}" dt="2022-01-07T19:58:34.795" v="736" actId="26606"/>
          <ac:spMkLst>
            <pc:docMk/>
            <pc:sldMk cId="1203718043" sldId="287"/>
            <ac:spMk id="6" creationId="{995A1CFB-DD8E-4E42-B505-D081F3F41FDD}"/>
          </ac:spMkLst>
        </pc:spChg>
        <pc:spChg chg="add">
          <ac:chgData name="abddoo272@gmail.com" userId="55575d643083b450" providerId="LiveId" clId="{51E92BB1-C637-402A-9696-E11689D72D90}" dt="2022-01-07T19:58:34.795" v="736" actId="26606"/>
          <ac:spMkLst>
            <pc:docMk/>
            <pc:sldMk cId="1203718043" sldId="287"/>
            <ac:spMk id="11" creationId="{5A338357-1A6A-4C1E-A6D6-1DCDE6DF4208}"/>
          </ac:spMkLst>
        </pc:spChg>
        <pc:spChg chg="add">
          <ac:chgData name="abddoo272@gmail.com" userId="55575d643083b450" providerId="LiveId" clId="{51E92BB1-C637-402A-9696-E11689D72D90}" dt="2022-01-07T19:58:34.795" v="736" actId="26606"/>
          <ac:spMkLst>
            <pc:docMk/>
            <pc:sldMk cId="1203718043" sldId="287"/>
            <ac:spMk id="13" creationId="{E1F51140-4156-423C-9638-1223606FBA11}"/>
          </ac:spMkLst>
        </pc:spChg>
        <pc:cxnChg chg="add">
          <ac:chgData name="abddoo272@gmail.com" userId="55575d643083b450" providerId="LiveId" clId="{51E92BB1-C637-402A-9696-E11689D72D90}" dt="2022-01-07T19:58:34.795" v="736" actId="26606"/>
          <ac:cxnSpMkLst>
            <pc:docMk/>
            <pc:sldMk cId="1203718043" sldId="287"/>
            <ac:cxnSpMk id="15" creationId="{2DAA738B-EDF5-4694-B25A-3488245BC87C}"/>
          </ac:cxnSpMkLst>
        </pc:cxnChg>
      </pc:sldChg>
      <pc:sldChg chg="addSp modSp mod setBg addAnim">
        <pc:chgData name="abddoo272@gmail.com" userId="55575d643083b450" providerId="LiveId" clId="{51E92BB1-C637-402A-9696-E11689D72D90}" dt="2022-01-07T19:58:29.309" v="735"/>
        <pc:sldMkLst>
          <pc:docMk/>
          <pc:sldMk cId="4064046405" sldId="291"/>
        </pc:sldMkLst>
        <pc:spChg chg="mod">
          <ac:chgData name="abddoo272@gmail.com" userId="55575d643083b450" providerId="LiveId" clId="{51E92BB1-C637-402A-9696-E11689D72D90}" dt="2022-01-07T19:58:29.309" v="733" actId="26606"/>
          <ac:spMkLst>
            <pc:docMk/>
            <pc:sldMk cId="4064046405" sldId="291"/>
            <ac:spMk id="4" creationId="{C1755CC3-94F7-4D42-8E07-A42DFA112AB3}"/>
          </ac:spMkLst>
        </pc:spChg>
        <pc:spChg chg="mod">
          <ac:chgData name="abddoo272@gmail.com" userId="55575d643083b450" providerId="LiveId" clId="{51E92BB1-C637-402A-9696-E11689D72D90}" dt="2022-01-07T19:58:29.309" v="733" actId="26606"/>
          <ac:spMkLst>
            <pc:docMk/>
            <pc:sldMk cId="4064046405" sldId="291"/>
            <ac:spMk id="6" creationId="{995A1CFB-DD8E-4E42-B505-D081F3F41FDD}"/>
          </ac:spMkLst>
        </pc:spChg>
        <pc:spChg chg="add">
          <ac:chgData name="abddoo272@gmail.com" userId="55575d643083b450" providerId="LiveId" clId="{51E92BB1-C637-402A-9696-E11689D72D90}" dt="2022-01-07T19:58:29.309" v="733" actId="26606"/>
          <ac:spMkLst>
            <pc:docMk/>
            <pc:sldMk cId="4064046405" sldId="291"/>
            <ac:spMk id="11" creationId="{5A338357-1A6A-4C1E-A6D6-1DCDE6DF4208}"/>
          </ac:spMkLst>
        </pc:spChg>
        <pc:spChg chg="add">
          <ac:chgData name="abddoo272@gmail.com" userId="55575d643083b450" providerId="LiveId" clId="{51E92BB1-C637-402A-9696-E11689D72D90}" dt="2022-01-07T19:58:29.309" v="733" actId="26606"/>
          <ac:spMkLst>
            <pc:docMk/>
            <pc:sldMk cId="4064046405" sldId="291"/>
            <ac:spMk id="13" creationId="{E1F51140-4156-423C-9638-1223606FBA11}"/>
          </ac:spMkLst>
        </pc:spChg>
        <pc:cxnChg chg="add">
          <ac:chgData name="abddoo272@gmail.com" userId="55575d643083b450" providerId="LiveId" clId="{51E92BB1-C637-402A-9696-E11689D72D90}" dt="2022-01-07T19:58:29.309" v="733" actId="26606"/>
          <ac:cxnSpMkLst>
            <pc:docMk/>
            <pc:sldMk cId="4064046405" sldId="291"/>
            <ac:cxnSpMk id="15" creationId="{2DAA738B-EDF5-4694-B25A-3488245BC87C}"/>
          </ac:cxnSpMkLst>
        </pc:cxnChg>
      </pc:sldChg>
      <pc:sldChg chg="addSp modSp mod setBg addAnim">
        <pc:chgData name="abddoo272@gmail.com" userId="55575d643083b450" providerId="LiveId" clId="{51E92BB1-C637-402A-9696-E11689D72D90}" dt="2022-01-07T19:58:23.214" v="732"/>
        <pc:sldMkLst>
          <pc:docMk/>
          <pc:sldMk cId="48863666" sldId="312"/>
        </pc:sldMkLst>
        <pc:spChg chg="mod">
          <ac:chgData name="abddoo272@gmail.com" userId="55575d643083b450" providerId="LiveId" clId="{51E92BB1-C637-402A-9696-E11689D72D90}" dt="2022-01-07T19:58:23.214" v="730" actId="26606"/>
          <ac:spMkLst>
            <pc:docMk/>
            <pc:sldMk cId="48863666" sldId="312"/>
            <ac:spMk id="4" creationId="{C1755CC3-94F7-4D42-8E07-A42DFA112AB3}"/>
          </ac:spMkLst>
        </pc:spChg>
        <pc:spChg chg="mod">
          <ac:chgData name="abddoo272@gmail.com" userId="55575d643083b450" providerId="LiveId" clId="{51E92BB1-C637-402A-9696-E11689D72D90}" dt="2022-01-07T19:58:23.214" v="730" actId="26606"/>
          <ac:spMkLst>
            <pc:docMk/>
            <pc:sldMk cId="48863666" sldId="312"/>
            <ac:spMk id="6" creationId="{995A1CFB-DD8E-4E42-B505-D081F3F41FDD}"/>
          </ac:spMkLst>
        </pc:spChg>
        <pc:spChg chg="add">
          <ac:chgData name="abddoo272@gmail.com" userId="55575d643083b450" providerId="LiveId" clId="{51E92BB1-C637-402A-9696-E11689D72D90}" dt="2022-01-07T19:58:23.214" v="730" actId="26606"/>
          <ac:spMkLst>
            <pc:docMk/>
            <pc:sldMk cId="48863666" sldId="312"/>
            <ac:spMk id="11" creationId="{5A338357-1A6A-4C1E-A6D6-1DCDE6DF4208}"/>
          </ac:spMkLst>
        </pc:spChg>
        <pc:spChg chg="add">
          <ac:chgData name="abddoo272@gmail.com" userId="55575d643083b450" providerId="LiveId" clId="{51E92BB1-C637-402A-9696-E11689D72D90}" dt="2022-01-07T19:58:23.214" v="730" actId="26606"/>
          <ac:spMkLst>
            <pc:docMk/>
            <pc:sldMk cId="48863666" sldId="312"/>
            <ac:spMk id="13" creationId="{E1F51140-4156-423C-9638-1223606FBA11}"/>
          </ac:spMkLst>
        </pc:spChg>
        <pc:cxnChg chg="add">
          <ac:chgData name="abddoo272@gmail.com" userId="55575d643083b450" providerId="LiveId" clId="{51E92BB1-C637-402A-9696-E11689D72D90}" dt="2022-01-07T19:58:23.214" v="730" actId="26606"/>
          <ac:cxnSpMkLst>
            <pc:docMk/>
            <pc:sldMk cId="48863666" sldId="312"/>
            <ac:cxnSpMk id="15" creationId="{2DAA738B-EDF5-4694-B25A-3488245BC87C}"/>
          </ac:cxnSpMkLst>
        </pc:cxnChg>
      </pc:sldChg>
      <pc:sldChg chg="addSp modSp mod setBg addAnim">
        <pc:chgData name="abddoo272@gmail.com" userId="55575d643083b450" providerId="LiveId" clId="{51E92BB1-C637-402A-9696-E11689D72D90}" dt="2022-01-07T19:58:14.261" v="729"/>
        <pc:sldMkLst>
          <pc:docMk/>
          <pc:sldMk cId="2836281888" sldId="340"/>
        </pc:sldMkLst>
        <pc:spChg chg="mod">
          <ac:chgData name="abddoo272@gmail.com" userId="55575d643083b450" providerId="LiveId" clId="{51E92BB1-C637-402A-9696-E11689D72D90}" dt="2022-01-07T19:58:14.261" v="727" actId="26606"/>
          <ac:spMkLst>
            <pc:docMk/>
            <pc:sldMk cId="2836281888" sldId="340"/>
            <ac:spMk id="4" creationId="{C1755CC3-94F7-4D42-8E07-A42DFA112AB3}"/>
          </ac:spMkLst>
        </pc:spChg>
        <pc:spChg chg="mod">
          <ac:chgData name="abddoo272@gmail.com" userId="55575d643083b450" providerId="LiveId" clId="{51E92BB1-C637-402A-9696-E11689D72D90}" dt="2022-01-07T19:58:14.261" v="727" actId="26606"/>
          <ac:spMkLst>
            <pc:docMk/>
            <pc:sldMk cId="2836281888" sldId="340"/>
            <ac:spMk id="6" creationId="{995A1CFB-DD8E-4E42-B505-D081F3F41FDD}"/>
          </ac:spMkLst>
        </pc:spChg>
        <pc:spChg chg="add">
          <ac:chgData name="abddoo272@gmail.com" userId="55575d643083b450" providerId="LiveId" clId="{51E92BB1-C637-402A-9696-E11689D72D90}" dt="2022-01-07T19:58:14.261" v="727" actId="26606"/>
          <ac:spMkLst>
            <pc:docMk/>
            <pc:sldMk cId="2836281888" sldId="340"/>
            <ac:spMk id="11" creationId="{5A338357-1A6A-4C1E-A6D6-1DCDE6DF4208}"/>
          </ac:spMkLst>
        </pc:spChg>
        <pc:spChg chg="add">
          <ac:chgData name="abddoo272@gmail.com" userId="55575d643083b450" providerId="LiveId" clId="{51E92BB1-C637-402A-9696-E11689D72D90}" dt="2022-01-07T19:58:14.261" v="727" actId="26606"/>
          <ac:spMkLst>
            <pc:docMk/>
            <pc:sldMk cId="2836281888" sldId="340"/>
            <ac:spMk id="13" creationId="{E1F51140-4156-423C-9638-1223606FBA11}"/>
          </ac:spMkLst>
        </pc:spChg>
        <pc:cxnChg chg="add">
          <ac:chgData name="abddoo272@gmail.com" userId="55575d643083b450" providerId="LiveId" clId="{51E92BB1-C637-402A-9696-E11689D72D90}" dt="2022-01-07T19:58:14.261" v="727" actId="26606"/>
          <ac:cxnSpMkLst>
            <pc:docMk/>
            <pc:sldMk cId="2836281888" sldId="340"/>
            <ac:cxnSpMk id="15" creationId="{2DAA738B-EDF5-4694-B25A-3488245BC87C}"/>
          </ac:cxnSpMkLst>
        </pc:cxnChg>
      </pc:sldChg>
      <pc:sldChg chg="addSp modSp mod setBg addAnim">
        <pc:chgData name="abddoo272@gmail.com" userId="55575d643083b450" providerId="LiveId" clId="{51E92BB1-C637-402A-9696-E11689D72D90}" dt="2022-01-07T19:58:11.224" v="726"/>
        <pc:sldMkLst>
          <pc:docMk/>
          <pc:sldMk cId="1379269980" sldId="342"/>
        </pc:sldMkLst>
        <pc:spChg chg="mod">
          <ac:chgData name="abddoo272@gmail.com" userId="55575d643083b450" providerId="LiveId" clId="{51E92BB1-C637-402A-9696-E11689D72D90}" dt="2022-01-07T19:58:11.224" v="724" actId="26606"/>
          <ac:spMkLst>
            <pc:docMk/>
            <pc:sldMk cId="1379269980" sldId="342"/>
            <ac:spMk id="4" creationId="{C1755CC3-94F7-4D42-8E07-A42DFA112AB3}"/>
          </ac:spMkLst>
        </pc:spChg>
        <pc:spChg chg="mod">
          <ac:chgData name="abddoo272@gmail.com" userId="55575d643083b450" providerId="LiveId" clId="{51E92BB1-C637-402A-9696-E11689D72D90}" dt="2022-01-07T19:58:11.224" v="724" actId="26606"/>
          <ac:spMkLst>
            <pc:docMk/>
            <pc:sldMk cId="1379269980" sldId="342"/>
            <ac:spMk id="6" creationId="{995A1CFB-DD8E-4E42-B505-D081F3F41FDD}"/>
          </ac:spMkLst>
        </pc:spChg>
        <pc:spChg chg="add">
          <ac:chgData name="abddoo272@gmail.com" userId="55575d643083b450" providerId="LiveId" clId="{51E92BB1-C637-402A-9696-E11689D72D90}" dt="2022-01-07T19:58:11.224" v="724" actId="26606"/>
          <ac:spMkLst>
            <pc:docMk/>
            <pc:sldMk cId="1379269980" sldId="342"/>
            <ac:spMk id="11" creationId="{5A338357-1A6A-4C1E-A6D6-1DCDE6DF4208}"/>
          </ac:spMkLst>
        </pc:spChg>
        <pc:spChg chg="add">
          <ac:chgData name="abddoo272@gmail.com" userId="55575d643083b450" providerId="LiveId" clId="{51E92BB1-C637-402A-9696-E11689D72D90}" dt="2022-01-07T19:58:11.224" v="724" actId="26606"/>
          <ac:spMkLst>
            <pc:docMk/>
            <pc:sldMk cId="1379269980" sldId="342"/>
            <ac:spMk id="13" creationId="{E1F51140-4156-423C-9638-1223606FBA11}"/>
          </ac:spMkLst>
        </pc:spChg>
        <pc:cxnChg chg="add">
          <ac:chgData name="abddoo272@gmail.com" userId="55575d643083b450" providerId="LiveId" clId="{51E92BB1-C637-402A-9696-E11689D72D90}" dt="2022-01-07T19:58:11.224" v="724" actId="26606"/>
          <ac:cxnSpMkLst>
            <pc:docMk/>
            <pc:sldMk cId="1379269980" sldId="342"/>
            <ac:cxnSpMk id="15" creationId="{2DAA738B-EDF5-4694-B25A-3488245BC87C}"/>
          </ac:cxnSpMkLst>
        </pc:cxnChg>
      </pc:sldChg>
      <pc:sldChg chg="addSp modSp mod setBg addAnim">
        <pc:chgData name="abddoo272@gmail.com" userId="55575d643083b450" providerId="LiveId" clId="{51E92BB1-C637-402A-9696-E11689D72D90}" dt="2022-01-07T19:58:06.113" v="723"/>
        <pc:sldMkLst>
          <pc:docMk/>
          <pc:sldMk cId="4121197339" sldId="346"/>
        </pc:sldMkLst>
        <pc:spChg chg="mod">
          <ac:chgData name="abddoo272@gmail.com" userId="55575d643083b450" providerId="LiveId" clId="{51E92BB1-C637-402A-9696-E11689D72D90}" dt="2022-01-07T19:58:06.113" v="721" actId="26606"/>
          <ac:spMkLst>
            <pc:docMk/>
            <pc:sldMk cId="4121197339" sldId="346"/>
            <ac:spMk id="4" creationId="{C1755CC3-94F7-4D42-8E07-A42DFA112AB3}"/>
          </ac:spMkLst>
        </pc:spChg>
        <pc:spChg chg="mod">
          <ac:chgData name="abddoo272@gmail.com" userId="55575d643083b450" providerId="LiveId" clId="{51E92BB1-C637-402A-9696-E11689D72D90}" dt="2022-01-07T19:58:06.113" v="721" actId="26606"/>
          <ac:spMkLst>
            <pc:docMk/>
            <pc:sldMk cId="4121197339" sldId="346"/>
            <ac:spMk id="6" creationId="{995A1CFB-DD8E-4E42-B505-D081F3F41FDD}"/>
          </ac:spMkLst>
        </pc:spChg>
        <pc:spChg chg="add">
          <ac:chgData name="abddoo272@gmail.com" userId="55575d643083b450" providerId="LiveId" clId="{51E92BB1-C637-402A-9696-E11689D72D90}" dt="2022-01-07T19:58:06.113" v="721" actId="26606"/>
          <ac:spMkLst>
            <pc:docMk/>
            <pc:sldMk cId="4121197339" sldId="346"/>
            <ac:spMk id="11" creationId="{5A338357-1A6A-4C1E-A6D6-1DCDE6DF4208}"/>
          </ac:spMkLst>
        </pc:spChg>
        <pc:spChg chg="add">
          <ac:chgData name="abddoo272@gmail.com" userId="55575d643083b450" providerId="LiveId" clId="{51E92BB1-C637-402A-9696-E11689D72D90}" dt="2022-01-07T19:58:06.113" v="721" actId="26606"/>
          <ac:spMkLst>
            <pc:docMk/>
            <pc:sldMk cId="4121197339" sldId="346"/>
            <ac:spMk id="13" creationId="{E1F51140-4156-423C-9638-1223606FBA11}"/>
          </ac:spMkLst>
        </pc:spChg>
        <pc:cxnChg chg="add">
          <ac:chgData name="abddoo272@gmail.com" userId="55575d643083b450" providerId="LiveId" clId="{51E92BB1-C637-402A-9696-E11689D72D90}" dt="2022-01-07T19:58:06.113" v="721" actId="26606"/>
          <ac:cxnSpMkLst>
            <pc:docMk/>
            <pc:sldMk cId="4121197339" sldId="346"/>
            <ac:cxnSpMk id="15" creationId="{2DAA738B-EDF5-4694-B25A-3488245BC87C}"/>
          </ac:cxnSpMkLst>
        </pc:cxnChg>
      </pc:sldChg>
      <pc:sldChg chg="addSp delSp modSp mod setBg">
        <pc:chgData name="abddoo272@gmail.com" userId="55575d643083b450" providerId="LiveId" clId="{51E92BB1-C637-402A-9696-E11689D72D90}" dt="2022-01-07T18:42:22.505" v="7" actId="1076"/>
        <pc:sldMkLst>
          <pc:docMk/>
          <pc:sldMk cId="3445554484" sldId="347"/>
        </pc:sldMkLst>
        <pc:spChg chg="mod">
          <ac:chgData name="abddoo272@gmail.com" userId="55575d643083b450" providerId="LiveId" clId="{51E92BB1-C637-402A-9696-E11689D72D90}" dt="2022-01-07T18:42:14.083" v="5" actId="122"/>
          <ac:spMkLst>
            <pc:docMk/>
            <pc:sldMk cId="3445554484" sldId="347"/>
            <ac:spMk id="2" creationId="{3AAA2F5D-B468-40BA-81A2-2746FA4D4CE2}"/>
          </ac:spMkLst>
        </pc:spChg>
        <pc:spChg chg="del mod">
          <ac:chgData name="abddoo272@gmail.com" userId="55575d643083b450" providerId="LiveId" clId="{51E92BB1-C637-402A-9696-E11689D72D90}" dt="2022-01-07T18:42:10.035" v="2" actId="931"/>
          <ac:spMkLst>
            <pc:docMk/>
            <pc:sldMk cId="3445554484" sldId="347"/>
            <ac:spMk id="3" creationId="{52C71098-BCDE-41FE-B77A-4B790B6F956C}"/>
          </ac:spMkLst>
        </pc:spChg>
        <pc:spChg chg="del">
          <ac:chgData name="abddoo272@gmail.com" userId="55575d643083b450" providerId="LiveId" clId="{51E92BB1-C637-402A-9696-E11689D72D90}" dt="2022-01-07T18:42:01.603" v="0"/>
          <ac:spMkLst>
            <pc:docMk/>
            <pc:sldMk cId="3445554484" sldId="347"/>
            <ac:spMk id="4" creationId="{780AE6D5-631A-4FA2-BE45-643C9190FC7A}"/>
          </ac:spMkLst>
        </pc:spChg>
        <pc:spChg chg="add">
          <ac:chgData name="abddoo272@gmail.com" userId="55575d643083b450" providerId="LiveId" clId="{51E92BB1-C637-402A-9696-E11689D72D90}" dt="2022-01-07T18:42:04.281" v="1" actId="26606"/>
          <ac:spMkLst>
            <pc:docMk/>
            <pc:sldMk cId="3445554484" sldId="347"/>
            <ac:spMk id="71" creationId="{95CB840F-8E41-4CA5-B79B-25CC80AD234A}"/>
          </ac:spMkLst>
        </pc:spChg>
        <pc:spChg chg="add">
          <ac:chgData name="abddoo272@gmail.com" userId="55575d643083b450" providerId="LiveId" clId="{51E92BB1-C637-402A-9696-E11689D72D90}" dt="2022-01-07T18:42:04.281" v="1" actId="26606"/>
          <ac:spMkLst>
            <pc:docMk/>
            <pc:sldMk cId="3445554484" sldId="347"/>
            <ac:spMk id="73" creationId="{BEF75C5D-2BA1-43DF-A7EA-02C7DEC122DF}"/>
          </ac:spMkLst>
        </pc:spChg>
        <pc:picChg chg="add mod">
          <ac:chgData name="abddoo272@gmail.com" userId="55575d643083b450" providerId="LiveId" clId="{51E92BB1-C637-402A-9696-E11689D72D90}" dt="2022-01-07T18:42:22.505" v="7" actId="1076"/>
          <ac:picMkLst>
            <pc:docMk/>
            <pc:sldMk cId="3445554484" sldId="347"/>
            <ac:picMk id="6" creationId="{504C53E5-CE11-467B-B5D2-DE860174A344}"/>
          </ac:picMkLst>
        </pc:picChg>
        <pc:picChg chg="add mod">
          <ac:chgData name="abddoo272@gmail.com" userId="55575d643083b450" providerId="LiveId" clId="{51E92BB1-C637-402A-9696-E11689D72D90}" dt="2022-01-07T18:42:04.281" v="1" actId="26606"/>
          <ac:picMkLst>
            <pc:docMk/>
            <pc:sldMk cId="3445554484" sldId="347"/>
            <ac:picMk id="57346" creationId="{060FA637-7405-46D5-937F-5F63D7158E6E}"/>
          </ac:picMkLst>
        </pc:picChg>
      </pc:sldChg>
      <pc:sldChg chg="addSp modSp mod setBg addAnim">
        <pc:chgData name="abddoo272@gmail.com" userId="55575d643083b450" providerId="LiveId" clId="{51E92BB1-C637-402A-9696-E11689D72D90}" dt="2022-01-07T18:45:58.439" v="68"/>
        <pc:sldMkLst>
          <pc:docMk/>
          <pc:sldMk cId="61862368" sldId="348"/>
        </pc:sldMkLst>
        <pc:spChg chg="mod">
          <ac:chgData name="abddoo272@gmail.com" userId="55575d643083b450" providerId="LiveId" clId="{51E92BB1-C637-402A-9696-E11689D72D90}" dt="2022-01-07T18:45:58.439" v="66" actId="26606"/>
          <ac:spMkLst>
            <pc:docMk/>
            <pc:sldMk cId="61862368" sldId="348"/>
            <ac:spMk id="4" creationId="{C1755CC3-94F7-4D42-8E07-A42DFA112AB3}"/>
          </ac:spMkLst>
        </pc:spChg>
        <pc:spChg chg="mod">
          <ac:chgData name="abddoo272@gmail.com" userId="55575d643083b450" providerId="LiveId" clId="{51E92BB1-C637-402A-9696-E11689D72D90}" dt="2022-01-07T18:45:58.439" v="66" actId="26606"/>
          <ac:spMkLst>
            <pc:docMk/>
            <pc:sldMk cId="61862368" sldId="348"/>
            <ac:spMk id="6" creationId="{995A1CFB-DD8E-4E42-B505-D081F3F41FDD}"/>
          </ac:spMkLst>
        </pc:spChg>
        <pc:spChg chg="add">
          <ac:chgData name="abddoo272@gmail.com" userId="55575d643083b450" providerId="LiveId" clId="{51E92BB1-C637-402A-9696-E11689D72D90}" dt="2022-01-07T18:45:58.439" v="66" actId="26606"/>
          <ac:spMkLst>
            <pc:docMk/>
            <pc:sldMk cId="61862368" sldId="348"/>
            <ac:spMk id="11" creationId="{5A338357-1A6A-4C1E-A6D6-1DCDE6DF4208}"/>
          </ac:spMkLst>
        </pc:spChg>
        <pc:spChg chg="add">
          <ac:chgData name="abddoo272@gmail.com" userId="55575d643083b450" providerId="LiveId" clId="{51E92BB1-C637-402A-9696-E11689D72D90}" dt="2022-01-07T18:45:58.439" v="66" actId="26606"/>
          <ac:spMkLst>
            <pc:docMk/>
            <pc:sldMk cId="61862368" sldId="348"/>
            <ac:spMk id="13" creationId="{E1F51140-4156-423C-9638-1223606FBA11}"/>
          </ac:spMkLst>
        </pc:spChg>
        <pc:cxnChg chg="add">
          <ac:chgData name="abddoo272@gmail.com" userId="55575d643083b450" providerId="LiveId" clId="{51E92BB1-C637-402A-9696-E11689D72D90}" dt="2022-01-07T18:45:58.439" v="66" actId="26606"/>
          <ac:cxnSpMkLst>
            <pc:docMk/>
            <pc:sldMk cId="61862368" sldId="348"/>
            <ac:cxnSpMk id="15" creationId="{2DAA738B-EDF5-4694-B25A-3488245BC87C}"/>
          </ac:cxnSpMkLst>
        </pc:cxnChg>
      </pc:sldChg>
      <pc:sldChg chg="addSp delSp modSp new del mod">
        <pc:chgData name="abddoo272@gmail.com" userId="55575d643083b450" providerId="LiveId" clId="{51E92BB1-C637-402A-9696-E11689D72D90}" dt="2022-01-07T18:44:12.949" v="40" actId="47"/>
        <pc:sldMkLst>
          <pc:docMk/>
          <pc:sldMk cId="425572654" sldId="349"/>
        </pc:sldMkLst>
        <pc:spChg chg="mod">
          <ac:chgData name="abddoo272@gmail.com" userId="55575d643083b450" providerId="LiveId" clId="{51E92BB1-C637-402A-9696-E11689D72D90}" dt="2022-01-07T18:42:40.469" v="31" actId="20577"/>
          <ac:spMkLst>
            <pc:docMk/>
            <pc:sldMk cId="425572654" sldId="349"/>
            <ac:spMk id="2" creationId="{C4B06810-DF40-4EE8-B347-A95CF80B0B76}"/>
          </ac:spMkLst>
        </pc:spChg>
        <pc:spChg chg="add del">
          <ac:chgData name="abddoo272@gmail.com" userId="55575d643083b450" providerId="LiveId" clId="{51E92BB1-C637-402A-9696-E11689D72D90}" dt="2022-01-07T18:43:46.157" v="37"/>
          <ac:spMkLst>
            <pc:docMk/>
            <pc:sldMk cId="425572654" sldId="349"/>
            <ac:spMk id="3" creationId="{8154212D-5B84-41A8-9384-1F365DF208B9}"/>
          </ac:spMkLst>
        </pc:spChg>
        <pc:spChg chg="add del">
          <ac:chgData name="abddoo272@gmail.com" userId="55575d643083b450" providerId="LiveId" clId="{51E92BB1-C637-402A-9696-E11689D72D90}" dt="2022-01-07T18:43:35.840" v="35"/>
          <ac:spMkLst>
            <pc:docMk/>
            <pc:sldMk cId="425572654" sldId="349"/>
            <ac:spMk id="4" creationId="{86C00E08-A929-4111-A877-C6047874766E}"/>
          </ac:spMkLst>
        </pc:spChg>
        <pc:picChg chg="add del mod">
          <ac:chgData name="abddoo272@gmail.com" userId="55575d643083b450" providerId="LiveId" clId="{51E92BB1-C637-402A-9696-E11689D72D90}" dt="2022-01-07T18:43:27.424" v="33"/>
          <ac:picMkLst>
            <pc:docMk/>
            <pc:sldMk cId="425572654" sldId="349"/>
            <ac:picMk id="58370" creationId="{8FA2C265-6341-4AC8-B79F-4DB720D80331}"/>
          </ac:picMkLst>
        </pc:picChg>
        <pc:picChg chg="add del mod">
          <ac:chgData name="abddoo272@gmail.com" userId="55575d643083b450" providerId="LiveId" clId="{51E92BB1-C637-402A-9696-E11689D72D90}" dt="2022-01-07T18:43:35.840" v="35"/>
          <ac:picMkLst>
            <pc:docMk/>
            <pc:sldMk cId="425572654" sldId="349"/>
            <ac:picMk id="58372" creationId="{2C302AA5-8961-411C-B5FC-19B4E125D422}"/>
          </ac:picMkLst>
        </pc:picChg>
        <pc:picChg chg="add del mod">
          <ac:chgData name="abddoo272@gmail.com" userId="55575d643083b450" providerId="LiveId" clId="{51E92BB1-C637-402A-9696-E11689D72D90}" dt="2022-01-07T18:43:46.157" v="37"/>
          <ac:picMkLst>
            <pc:docMk/>
            <pc:sldMk cId="425572654" sldId="349"/>
            <ac:picMk id="58374" creationId="{464F6181-C2D0-4E0D-9262-3C8E43543593}"/>
          </ac:picMkLst>
        </pc:picChg>
      </pc:sldChg>
      <pc:sldChg chg="addSp delSp modSp new mod setBg">
        <pc:chgData name="abddoo272@gmail.com" userId="55575d643083b450" providerId="LiveId" clId="{51E92BB1-C637-402A-9696-E11689D72D90}" dt="2022-01-07T18:45:46.006" v="65" actId="1076"/>
        <pc:sldMkLst>
          <pc:docMk/>
          <pc:sldMk cId="3092707435" sldId="349"/>
        </pc:sldMkLst>
        <pc:spChg chg="mod">
          <ac:chgData name="abddoo272@gmail.com" userId="55575d643083b450" providerId="LiveId" clId="{51E92BB1-C637-402A-9696-E11689D72D90}" dt="2022-01-07T18:45:37.346" v="61" actId="122"/>
          <ac:spMkLst>
            <pc:docMk/>
            <pc:sldMk cId="3092707435" sldId="349"/>
            <ac:spMk id="2" creationId="{77F21FC8-3791-4AB9-8605-625E27A4CFB6}"/>
          </ac:spMkLst>
        </pc:spChg>
        <pc:spChg chg="del">
          <ac:chgData name="abddoo272@gmail.com" userId="55575d643083b450" providerId="LiveId" clId="{51E92BB1-C637-402A-9696-E11689D72D90}" dt="2022-01-07T18:45:19.213" v="50"/>
          <ac:spMkLst>
            <pc:docMk/>
            <pc:sldMk cId="3092707435" sldId="349"/>
            <ac:spMk id="3" creationId="{2CD7D81B-655C-40C8-97C8-831094BB4EA4}"/>
          </ac:spMkLst>
        </pc:spChg>
        <pc:spChg chg="del mod">
          <ac:chgData name="abddoo272@gmail.com" userId="55575d643083b450" providerId="LiveId" clId="{51E92BB1-C637-402A-9696-E11689D72D90}" dt="2022-01-07T18:45:41.803" v="62" actId="931"/>
          <ac:spMkLst>
            <pc:docMk/>
            <pc:sldMk cId="3092707435" sldId="349"/>
            <ac:spMk id="4" creationId="{06918B79-75BF-497C-9C44-6568B77536FB}"/>
          </ac:spMkLst>
        </pc:spChg>
        <pc:spChg chg="add">
          <ac:chgData name="abddoo272@gmail.com" userId="55575d643083b450" providerId="LiveId" clId="{51E92BB1-C637-402A-9696-E11689D72D90}" dt="2022-01-07T18:45:21.987" v="51" actId="26606"/>
          <ac:spMkLst>
            <pc:docMk/>
            <pc:sldMk cId="3092707435" sldId="349"/>
            <ac:spMk id="71" creationId="{95CB840F-8E41-4CA5-B79B-25CC80AD234A}"/>
          </ac:spMkLst>
        </pc:spChg>
        <pc:spChg chg="add">
          <ac:chgData name="abddoo272@gmail.com" userId="55575d643083b450" providerId="LiveId" clId="{51E92BB1-C637-402A-9696-E11689D72D90}" dt="2022-01-07T18:45:21.987" v="51" actId="26606"/>
          <ac:spMkLst>
            <pc:docMk/>
            <pc:sldMk cId="3092707435" sldId="349"/>
            <ac:spMk id="73" creationId="{BEF75C5D-2BA1-43DF-A7EA-02C7DEC122DF}"/>
          </ac:spMkLst>
        </pc:spChg>
        <pc:picChg chg="add mod">
          <ac:chgData name="abddoo272@gmail.com" userId="55575d643083b450" providerId="LiveId" clId="{51E92BB1-C637-402A-9696-E11689D72D90}" dt="2022-01-07T18:45:46.006" v="65" actId="1076"/>
          <ac:picMkLst>
            <pc:docMk/>
            <pc:sldMk cId="3092707435" sldId="349"/>
            <ac:picMk id="6" creationId="{86BCCF71-270A-4622-9A1A-3D25E6CFCB0C}"/>
          </ac:picMkLst>
        </pc:picChg>
        <pc:picChg chg="add mod">
          <ac:chgData name="abddoo272@gmail.com" userId="55575d643083b450" providerId="LiveId" clId="{51E92BB1-C637-402A-9696-E11689D72D90}" dt="2022-01-07T18:45:21.987" v="51" actId="26606"/>
          <ac:picMkLst>
            <pc:docMk/>
            <pc:sldMk cId="3092707435" sldId="349"/>
            <ac:picMk id="59394" creationId="{BE402801-0C86-4089-A4A9-24221364A04A}"/>
          </ac:picMkLst>
        </pc:picChg>
      </pc:sldChg>
      <pc:sldChg chg="addSp delSp modSp new del mod">
        <pc:chgData name="abddoo272@gmail.com" userId="55575d643083b450" providerId="LiveId" clId="{51E92BB1-C637-402A-9696-E11689D72D90}" dt="2022-01-07T18:48:59.432" v="90" actId="47"/>
        <pc:sldMkLst>
          <pc:docMk/>
          <pc:sldMk cId="395849460" sldId="350"/>
        </pc:sldMkLst>
        <pc:spChg chg="mod">
          <ac:chgData name="abddoo272@gmail.com" userId="55575d643083b450" providerId="LiveId" clId="{51E92BB1-C637-402A-9696-E11689D72D90}" dt="2022-01-07T18:46:31.385" v="81" actId="20577"/>
          <ac:spMkLst>
            <pc:docMk/>
            <pc:sldMk cId="395849460" sldId="350"/>
            <ac:spMk id="2" creationId="{43B0F3DF-93C0-49F1-A472-F181AB509AA6}"/>
          </ac:spMkLst>
        </pc:spChg>
        <pc:spChg chg="add del">
          <ac:chgData name="abddoo272@gmail.com" userId="55575d643083b450" providerId="LiveId" clId="{51E92BB1-C637-402A-9696-E11689D72D90}" dt="2022-01-07T18:48:45.964" v="88"/>
          <ac:spMkLst>
            <pc:docMk/>
            <pc:sldMk cId="395849460" sldId="350"/>
            <ac:spMk id="3" creationId="{5EE2C1F6-F2D8-4CAC-B08E-AC78C6D9FBC1}"/>
          </ac:spMkLst>
        </pc:spChg>
        <pc:spChg chg="add del">
          <ac:chgData name="abddoo272@gmail.com" userId="55575d643083b450" providerId="LiveId" clId="{51E92BB1-C637-402A-9696-E11689D72D90}" dt="2022-01-07T18:48:48.416" v="89"/>
          <ac:spMkLst>
            <pc:docMk/>
            <pc:sldMk cId="395849460" sldId="350"/>
            <ac:spMk id="4" creationId="{BEE00ADD-8C6F-41E3-9BD5-AB6EE71F1079}"/>
          </ac:spMkLst>
        </pc:spChg>
        <pc:picChg chg="add del mod">
          <ac:chgData name="abddoo272@gmail.com" userId="55575d643083b450" providerId="LiveId" clId="{51E92BB1-C637-402A-9696-E11689D72D90}" dt="2022-01-07T18:48:17.404" v="83"/>
          <ac:picMkLst>
            <pc:docMk/>
            <pc:sldMk cId="395849460" sldId="350"/>
            <ac:picMk id="62466" creationId="{4A283E2D-7277-4D57-93FD-12E6EF51EF1C}"/>
          </ac:picMkLst>
        </pc:picChg>
        <pc:picChg chg="add del mod">
          <ac:chgData name="abddoo272@gmail.com" userId="55575d643083b450" providerId="LiveId" clId="{51E92BB1-C637-402A-9696-E11689D72D90}" dt="2022-01-07T18:48:25.844" v="85"/>
          <ac:picMkLst>
            <pc:docMk/>
            <pc:sldMk cId="395849460" sldId="350"/>
            <ac:picMk id="62468" creationId="{41707231-78F6-439C-80C9-FAAE9201F269}"/>
          </ac:picMkLst>
        </pc:picChg>
        <pc:picChg chg="add del mod">
          <ac:chgData name="abddoo272@gmail.com" userId="55575d643083b450" providerId="LiveId" clId="{51E92BB1-C637-402A-9696-E11689D72D90}" dt="2022-01-07T18:48:48.416" v="89"/>
          <ac:picMkLst>
            <pc:docMk/>
            <pc:sldMk cId="395849460" sldId="350"/>
            <ac:picMk id="62470" creationId="{F6D8436C-8C76-4B2A-BF4C-2BBF36B897A9}"/>
          </ac:picMkLst>
        </pc:picChg>
        <pc:picChg chg="add del mod">
          <ac:chgData name="abddoo272@gmail.com" userId="55575d643083b450" providerId="LiveId" clId="{51E92BB1-C637-402A-9696-E11689D72D90}" dt="2022-01-07T18:48:45.964" v="88"/>
          <ac:picMkLst>
            <pc:docMk/>
            <pc:sldMk cId="395849460" sldId="350"/>
            <ac:picMk id="62472" creationId="{436CD396-4161-41F1-AEAD-129DD3498AC3}"/>
          </ac:picMkLst>
        </pc:picChg>
      </pc:sldChg>
      <pc:sldChg chg="delSp add del setBg delDesignElem">
        <pc:chgData name="abddoo272@gmail.com" userId="55575d643083b450" providerId="LiveId" clId="{51E92BB1-C637-402A-9696-E11689D72D90}" dt="2022-01-07T18:44:59.843" v="47" actId="47"/>
        <pc:sldMkLst>
          <pc:docMk/>
          <pc:sldMk cId="3318456510" sldId="350"/>
        </pc:sldMkLst>
        <pc:spChg chg="del">
          <ac:chgData name="abddoo272@gmail.com" userId="55575d643083b450" providerId="LiveId" clId="{51E92BB1-C637-402A-9696-E11689D72D90}" dt="2022-01-07T18:44:04.506" v="39"/>
          <ac:spMkLst>
            <pc:docMk/>
            <pc:sldMk cId="3318456510" sldId="350"/>
            <ac:spMk id="71" creationId="{95CB840F-8E41-4CA5-B79B-25CC80AD234A}"/>
          </ac:spMkLst>
        </pc:spChg>
        <pc:spChg chg="del">
          <ac:chgData name="abddoo272@gmail.com" userId="55575d643083b450" providerId="LiveId" clId="{51E92BB1-C637-402A-9696-E11689D72D90}" dt="2022-01-07T18:44:04.506" v="39"/>
          <ac:spMkLst>
            <pc:docMk/>
            <pc:sldMk cId="3318456510" sldId="350"/>
            <ac:spMk id="73" creationId="{BEF75C5D-2BA1-43DF-A7EA-02C7DEC122DF}"/>
          </ac:spMkLst>
        </pc:spChg>
      </pc:sldChg>
      <pc:sldChg chg="addSp modSp add mod setBg addAnim">
        <pc:chgData name="abddoo272@gmail.com" userId="55575d643083b450" providerId="LiveId" clId="{51E92BB1-C637-402A-9696-E11689D72D90}" dt="2022-01-07T19:57:59.313" v="720"/>
        <pc:sldMkLst>
          <pc:docMk/>
          <pc:sldMk cId="2751241932" sldId="351"/>
        </pc:sldMkLst>
        <pc:spChg chg="mod">
          <ac:chgData name="abddoo272@gmail.com" userId="55575d643083b450" providerId="LiveId" clId="{51E92BB1-C637-402A-9696-E11689D72D90}" dt="2022-01-07T19:57:59.297" v="718" actId="26606"/>
          <ac:spMkLst>
            <pc:docMk/>
            <pc:sldMk cId="2751241932" sldId="351"/>
            <ac:spMk id="4" creationId="{C1755CC3-94F7-4D42-8E07-A42DFA112AB3}"/>
          </ac:spMkLst>
        </pc:spChg>
        <pc:spChg chg="mod">
          <ac:chgData name="abddoo272@gmail.com" userId="55575d643083b450" providerId="LiveId" clId="{51E92BB1-C637-402A-9696-E11689D72D90}" dt="2022-01-07T19:57:59.297" v="718" actId="26606"/>
          <ac:spMkLst>
            <pc:docMk/>
            <pc:sldMk cId="2751241932" sldId="351"/>
            <ac:spMk id="6" creationId="{995A1CFB-DD8E-4E42-B505-D081F3F41FDD}"/>
          </ac:spMkLst>
        </pc:spChg>
        <pc:spChg chg="add">
          <ac:chgData name="abddoo272@gmail.com" userId="55575d643083b450" providerId="LiveId" clId="{51E92BB1-C637-402A-9696-E11689D72D90}" dt="2022-01-07T19:57:59.297" v="718" actId="26606"/>
          <ac:spMkLst>
            <pc:docMk/>
            <pc:sldMk cId="2751241932" sldId="351"/>
            <ac:spMk id="11" creationId="{5A338357-1A6A-4C1E-A6D6-1DCDE6DF4208}"/>
          </ac:spMkLst>
        </pc:spChg>
        <pc:spChg chg="add">
          <ac:chgData name="abddoo272@gmail.com" userId="55575d643083b450" providerId="LiveId" clId="{51E92BB1-C637-402A-9696-E11689D72D90}" dt="2022-01-07T19:57:59.297" v="718" actId="26606"/>
          <ac:spMkLst>
            <pc:docMk/>
            <pc:sldMk cId="2751241932" sldId="351"/>
            <ac:spMk id="13" creationId="{E1F51140-4156-423C-9638-1223606FBA11}"/>
          </ac:spMkLst>
        </pc:spChg>
        <pc:cxnChg chg="add">
          <ac:chgData name="abddoo272@gmail.com" userId="55575d643083b450" providerId="LiveId" clId="{51E92BB1-C637-402A-9696-E11689D72D90}" dt="2022-01-07T19:57:59.297" v="718" actId="26606"/>
          <ac:cxnSpMkLst>
            <pc:docMk/>
            <pc:sldMk cId="2751241932" sldId="351"/>
            <ac:cxnSpMk id="15" creationId="{2DAA738B-EDF5-4694-B25A-3488245BC87C}"/>
          </ac:cxnSpMkLst>
        </pc:cxnChg>
      </pc:sldChg>
      <pc:sldChg chg="delSp add del setBg delDesignElem">
        <pc:chgData name="abddoo272@gmail.com" userId="55575d643083b450" providerId="LiveId" clId="{51E92BB1-C637-402A-9696-E11689D72D90}" dt="2022-01-07T18:45:01.281" v="48" actId="47"/>
        <pc:sldMkLst>
          <pc:docMk/>
          <pc:sldMk cId="4115166953" sldId="351"/>
        </pc:sldMkLst>
        <pc:spChg chg="del">
          <ac:chgData name="abddoo272@gmail.com" userId="55575d643083b450" providerId="LiveId" clId="{51E92BB1-C637-402A-9696-E11689D72D90}" dt="2022-01-07T18:44:18.813" v="42"/>
          <ac:spMkLst>
            <pc:docMk/>
            <pc:sldMk cId="4115166953" sldId="351"/>
            <ac:spMk id="71" creationId="{95CB840F-8E41-4CA5-B79B-25CC80AD234A}"/>
          </ac:spMkLst>
        </pc:spChg>
        <pc:spChg chg="del">
          <ac:chgData name="abddoo272@gmail.com" userId="55575d643083b450" providerId="LiveId" clId="{51E92BB1-C637-402A-9696-E11689D72D90}" dt="2022-01-07T18:44:18.813" v="42"/>
          <ac:spMkLst>
            <pc:docMk/>
            <pc:sldMk cId="4115166953" sldId="351"/>
            <ac:spMk id="73" creationId="{BEF75C5D-2BA1-43DF-A7EA-02C7DEC122DF}"/>
          </ac:spMkLst>
        </pc:spChg>
      </pc:sldChg>
      <pc:sldChg chg="delSp add del setBg delDesignElem">
        <pc:chgData name="abddoo272@gmail.com" userId="55575d643083b450" providerId="LiveId" clId="{51E92BB1-C637-402A-9696-E11689D72D90}" dt="2022-01-07T18:50:02.132" v="99" actId="47"/>
        <pc:sldMkLst>
          <pc:docMk/>
          <pc:sldMk cId="481829498" sldId="352"/>
        </pc:sldMkLst>
        <pc:spChg chg="del">
          <ac:chgData name="abddoo272@gmail.com" userId="55575d643083b450" providerId="LiveId" clId="{51E92BB1-C637-402A-9696-E11689D72D90}" dt="2022-01-07T18:49:07.227" v="92"/>
          <ac:spMkLst>
            <pc:docMk/>
            <pc:sldMk cId="481829498" sldId="352"/>
            <ac:spMk id="71" creationId="{95CB840F-8E41-4CA5-B79B-25CC80AD234A}"/>
          </ac:spMkLst>
        </pc:spChg>
        <pc:spChg chg="del">
          <ac:chgData name="abddoo272@gmail.com" userId="55575d643083b450" providerId="LiveId" clId="{51E92BB1-C637-402A-9696-E11689D72D90}" dt="2022-01-07T18:49:07.227" v="92"/>
          <ac:spMkLst>
            <pc:docMk/>
            <pc:sldMk cId="481829498" sldId="352"/>
            <ac:spMk id="73" creationId="{BEF75C5D-2BA1-43DF-A7EA-02C7DEC122DF}"/>
          </ac:spMkLst>
        </pc:spChg>
      </pc:sldChg>
      <pc:sldChg chg="delSp add del setBg delDesignElem">
        <pc:chgData name="abddoo272@gmail.com" userId="55575d643083b450" providerId="LiveId" clId="{51E92BB1-C637-402A-9696-E11689D72D90}" dt="2022-01-07T18:50:00.353" v="98" actId="47"/>
        <pc:sldMkLst>
          <pc:docMk/>
          <pc:sldMk cId="3979342050" sldId="353"/>
        </pc:sldMkLst>
        <pc:spChg chg="del">
          <ac:chgData name="abddoo272@gmail.com" userId="55575d643083b450" providerId="LiveId" clId="{51E92BB1-C637-402A-9696-E11689D72D90}" dt="2022-01-07T18:49:24.022" v="94"/>
          <ac:spMkLst>
            <pc:docMk/>
            <pc:sldMk cId="3979342050" sldId="353"/>
            <ac:spMk id="71" creationId="{95CB840F-8E41-4CA5-B79B-25CC80AD234A}"/>
          </ac:spMkLst>
        </pc:spChg>
        <pc:spChg chg="del">
          <ac:chgData name="abddoo272@gmail.com" userId="55575d643083b450" providerId="LiveId" clId="{51E92BB1-C637-402A-9696-E11689D72D90}" dt="2022-01-07T18:49:24.022" v="94"/>
          <ac:spMkLst>
            <pc:docMk/>
            <pc:sldMk cId="3979342050" sldId="353"/>
            <ac:spMk id="73" creationId="{BEF75C5D-2BA1-43DF-A7EA-02C7DEC122DF}"/>
          </ac:spMkLst>
        </pc:spChg>
      </pc:sldChg>
      <pc:sldChg chg="addSp delSp modSp new mod setBg">
        <pc:chgData name="abddoo272@gmail.com" userId="55575d643083b450" providerId="LiveId" clId="{51E92BB1-C637-402A-9696-E11689D72D90}" dt="2022-01-07T18:50:35.982" v="115" actId="1076"/>
        <pc:sldMkLst>
          <pc:docMk/>
          <pc:sldMk cId="172312678" sldId="354"/>
        </pc:sldMkLst>
        <pc:spChg chg="mod">
          <ac:chgData name="abddoo272@gmail.com" userId="55575d643083b450" providerId="LiveId" clId="{51E92BB1-C637-402A-9696-E11689D72D90}" dt="2022-01-07T18:50:32.980" v="114" actId="122"/>
          <ac:spMkLst>
            <pc:docMk/>
            <pc:sldMk cId="172312678" sldId="354"/>
            <ac:spMk id="2" creationId="{7C566460-F5DC-41C1-A8F2-AC729728C689}"/>
          </ac:spMkLst>
        </pc:spChg>
        <pc:spChg chg="del mod">
          <ac:chgData name="abddoo272@gmail.com" userId="55575d643083b450" providerId="LiveId" clId="{51E92BB1-C637-402A-9696-E11689D72D90}" dt="2022-01-07T18:50:23.817" v="110" actId="931"/>
          <ac:spMkLst>
            <pc:docMk/>
            <pc:sldMk cId="172312678" sldId="354"/>
            <ac:spMk id="3" creationId="{346AA28B-7ACC-4AF0-8396-7511B08C832F}"/>
          </ac:spMkLst>
        </pc:spChg>
        <pc:spChg chg="del">
          <ac:chgData name="abddoo272@gmail.com" userId="55575d643083b450" providerId="LiveId" clId="{51E92BB1-C637-402A-9696-E11689D72D90}" dt="2022-01-07T18:49:47.449" v="96"/>
          <ac:spMkLst>
            <pc:docMk/>
            <pc:sldMk cId="172312678" sldId="354"/>
            <ac:spMk id="4" creationId="{A097CB88-8701-46C8-BBC1-3261985D8ED0}"/>
          </ac:spMkLst>
        </pc:spChg>
        <pc:spChg chg="add">
          <ac:chgData name="abddoo272@gmail.com" userId="55575d643083b450" providerId="LiveId" clId="{51E92BB1-C637-402A-9696-E11689D72D90}" dt="2022-01-07T18:49:52.280" v="97" actId="26606"/>
          <ac:spMkLst>
            <pc:docMk/>
            <pc:sldMk cId="172312678" sldId="354"/>
            <ac:spMk id="71" creationId="{95CB840F-8E41-4CA5-B79B-25CC80AD234A}"/>
          </ac:spMkLst>
        </pc:spChg>
        <pc:spChg chg="add">
          <ac:chgData name="abddoo272@gmail.com" userId="55575d643083b450" providerId="LiveId" clId="{51E92BB1-C637-402A-9696-E11689D72D90}" dt="2022-01-07T18:49:52.280" v="97" actId="26606"/>
          <ac:spMkLst>
            <pc:docMk/>
            <pc:sldMk cId="172312678" sldId="354"/>
            <ac:spMk id="73" creationId="{BEF75C5D-2BA1-43DF-A7EA-02C7DEC122DF}"/>
          </ac:spMkLst>
        </pc:spChg>
        <pc:picChg chg="add mod">
          <ac:chgData name="abddoo272@gmail.com" userId="55575d643083b450" providerId="LiveId" clId="{51E92BB1-C637-402A-9696-E11689D72D90}" dt="2022-01-07T18:50:35.982" v="115" actId="1076"/>
          <ac:picMkLst>
            <pc:docMk/>
            <pc:sldMk cId="172312678" sldId="354"/>
            <ac:picMk id="6" creationId="{9298A5F9-1375-44CD-B3ED-87DD316BE57F}"/>
          </ac:picMkLst>
        </pc:picChg>
        <pc:picChg chg="add mod">
          <ac:chgData name="abddoo272@gmail.com" userId="55575d643083b450" providerId="LiveId" clId="{51E92BB1-C637-402A-9696-E11689D72D90}" dt="2022-01-07T18:49:52.280" v="97" actId="26606"/>
          <ac:picMkLst>
            <pc:docMk/>
            <pc:sldMk cId="172312678" sldId="354"/>
            <ac:picMk id="63490" creationId="{A801E717-67FC-40FC-A179-E402567E43AE}"/>
          </ac:picMkLst>
        </pc:picChg>
      </pc:sldChg>
      <pc:sldChg chg="addSp delSp modSp new mod setBg">
        <pc:chgData name="abddoo272@gmail.com" userId="55575d643083b450" providerId="LiveId" clId="{51E92BB1-C637-402A-9696-E11689D72D90}" dt="2022-01-07T18:52:00.973" v="134" actId="14100"/>
        <pc:sldMkLst>
          <pc:docMk/>
          <pc:sldMk cId="233017061" sldId="355"/>
        </pc:sldMkLst>
        <pc:spChg chg="mod">
          <ac:chgData name="abddoo272@gmail.com" userId="55575d643083b450" providerId="LiveId" clId="{51E92BB1-C637-402A-9696-E11689D72D90}" dt="2022-01-07T18:51:37.736" v="128" actId="122"/>
          <ac:spMkLst>
            <pc:docMk/>
            <pc:sldMk cId="233017061" sldId="355"/>
            <ac:spMk id="2" creationId="{D2C22588-4902-4DB5-9002-24A042B80D52}"/>
          </ac:spMkLst>
        </pc:spChg>
        <pc:spChg chg="del mod">
          <ac:chgData name="abddoo272@gmail.com" userId="55575d643083b450" providerId="LiveId" clId="{51E92BB1-C637-402A-9696-E11689D72D90}" dt="2022-01-07T18:51:47.963" v="129" actId="931"/>
          <ac:spMkLst>
            <pc:docMk/>
            <pc:sldMk cId="233017061" sldId="355"/>
            <ac:spMk id="3" creationId="{8EDF11EE-9C9D-4B3D-81B2-13C0EFA9D2FF}"/>
          </ac:spMkLst>
        </pc:spChg>
        <pc:spChg chg="del">
          <ac:chgData name="abddoo272@gmail.com" userId="55575d643083b450" providerId="LiveId" clId="{51E92BB1-C637-402A-9696-E11689D72D90}" dt="2022-01-07T18:51:27.944" v="126"/>
          <ac:spMkLst>
            <pc:docMk/>
            <pc:sldMk cId="233017061" sldId="355"/>
            <ac:spMk id="4" creationId="{7270C2D5-0296-4F46-B4F0-CDC8607B331E}"/>
          </ac:spMkLst>
        </pc:spChg>
        <pc:spChg chg="add">
          <ac:chgData name="abddoo272@gmail.com" userId="55575d643083b450" providerId="LiveId" clId="{51E92BB1-C637-402A-9696-E11689D72D90}" dt="2022-01-07T18:51:30.759" v="127" actId="26606"/>
          <ac:spMkLst>
            <pc:docMk/>
            <pc:sldMk cId="233017061" sldId="355"/>
            <ac:spMk id="71" creationId="{95CB840F-8E41-4CA5-B79B-25CC80AD234A}"/>
          </ac:spMkLst>
        </pc:spChg>
        <pc:spChg chg="add">
          <ac:chgData name="abddoo272@gmail.com" userId="55575d643083b450" providerId="LiveId" clId="{51E92BB1-C637-402A-9696-E11689D72D90}" dt="2022-01-07T18:51:30.759" v="127" actId="26606"/>
          <ac:spMkLst>
            <pc:docMk/>
            <pc:sldMk cId="233017061" sldId="355"/>
            <ac:spMk id="73" creationId="{BEF75C5D-2BA1-43DF-A7EA-02C7DEC122DF}"/>
          </ac:spMkLst>
        </pc:spChg>
        <pc:picChg chg="add mod">
          <ac:chgData name="abddoo272@gmail.com" userId="55575d643083b450" providerId="LiveId" clId="{51E92BB1-C637-402A-9696-E11689D72D90}" dt="2022-01-07T18:52:00.973" v="134" actId="14100"/>
          <ac:picMkLst>
            <pc:docMk/>
            <pc:sldMk cId="233017061" sldId="355"/>
            <ac:picMk id="6" creationId="{92367E05-F15E-4E9F-AC3D-5C0F5452F186}"/>
          </ac:picMkLst>
        </pc:picChg>
        <pc:picChg chg="add mod">
          <ac:chgData name="abddoo272@gmail.com" userId="55575d643083b450" providerId="LiveId" clId="{51E92BB1-C637-402A-9696-E11689D72D90}" dt="2022-01-07T18:51:30.759" v="127" actId="26606"/>
          <ac:picMkLst>
            <pc:docMk/>
            <pc:sldMk cId="233017061" sldId="355"/>
            <ac:picMk id="66562" creationId="{78CC6DCB-4464-41D1-B97E-4E02A1CCA22C}"/>
          </ac:picMkLst>
        </pc:picChg>
      </pc:sldChg>
      <pc:sldChg chg="addSp modSp add mod setBg addAnim">
        <pc:chgData name="abddoo272@gmail.com" userId="55575d643083b450" providerId="LiveId" clId="{51E92BB1-C637-402A-9696-E11689D72D90}" dt="2022-01-07T19:57:55.111" v="717"/>
        <pc:sldMkLst>
          <pc:docMk/>
          <pc:sldMk cId="3155230022" sldId="356"/>
        </pc:sldMkLst>
        <pc:spChg chg="mod">
          <ac:chgData name="abddoo272@gmail.com" userId="55575d643083b450" providerId="LiveId" clId="{51E92BB1-C637-402A-9696-E11689D72D90}" dt="2022-01-07T19:57:55.111" v="715" actId="26606"/>
          <ac:spMkLst>
            <pc:docMk/>
            <pc:sldMk cId="3155230022" sldId="356"/>
            <ac:spMk id="4" creationId="{C1755CC3-94F7-4D42-8E07-A42DFA112AB3}"/>
          </ac:spMkLst>
        </pc:spChg>
        <pc:spChg chg="mod">
          <ac:chgData name="abddoo272@gmail.com" userId="55575d643083b450" providerId="LiveId" clId="{51E92BB1-C637-402A-9696-E11689D72D90}" dt="2022-01-07T19:57:55.111" v="715" actId="26606"/>
          <ac:spMkLst>
            <pc:docMk/>
            <pc:sldMk cId="3155230022" sldId="356"/>
            <ac:spMk id="6" creationId="{995A1CFB-DD8E-4E42-B505-D081F3F41FDD}"/>
          </ac:spMkLst>
        </pc:spChg>
        <pc:spChg chg="add">
          <ac:chgData name="abddoo272@gmail.com" userId="55575d643083b450" providerId="LiveId" clId="{51E92BB1-C637-402A-9696-E11689D72D90}" dt="2022-01-07T19:57:55.111" v="715" actId="26606"/>
          <ac:spMkLst>
            <pc:docMk/>
            <pc:sldMk cId="3155230022" sldId="356"/>
            <ac:spMk id="11" creationId="{5A338357-1A6A-4C1E-A6D6-1DCDE6DF4208}"/>
          </ac:spMkLst>
        </pc:spChg>
        <pc:spChg chg="add">
          <ac:chgData name="abddoo272@gmail.com" userId="55575d643083b450" providerId="LiveId" clId="{51E92BB1-C637-402A-9696-E11689D72D90}" dt="2022-01-07T19:57:55.111" v="715" actId="26606"/>
          <ac:spMkLst>
            <pc:docMk/>
            <pc:sldMk cId="3155230022" sldId="356"/>
            <ac:spMk id="13" creationId="{E1F51140-4156-423C-9638-1223606FBA11}"/>
          </ac:spMkLst>
        </pc:spChg>
        <pc:cxnChg chg="add">
          <ac:chgData name="abddoo272@gmail.com" userId="55575d643083b450" providerId="LiveId" clId="{51E92BB1-C637-402A-9696-E11689D72D90}" dt="2022-01-07T19:57:55.111" v="715" actId="26606"/>
          <ac:cxnSpMkLst>
            <pc:docMk/>
            <pc:sldMk cId="3155230022" sldId="356"/>
            <ac:cxnSpMk id="15" creationId="{2DAA738B-EDF5-4694-B25A-3488245BC87C}"/>
          </ac:cxnSpMkLst>
        </pc:cxnChg>
      </pc:sldChg>
      <pc:sldChg chg="new del">
        <pc:chgData name="abddoo272@gmail.com" userId="55575d643083b450" providerId="LiveId" clId="{51E92BB1-C637-402A-9696-E11689D72D90}" dt="2022-01-07T18:56:14.014" v="157" actId="47"/>
        <pc:sldMkLst>
          <pc:docMk/>
          <pc:sldMk cId="683358110" sldId="357"/>
        </pc:sldMkLst>
      </pc:sldChg>
      <pc:sldChg chg="addSp delSp modSp new mod setBg modClrScheme chgLayout">
        <pc:chgData name="abddoo272@gmail.com" userId="55575d643083b450" providerId="LiveId" clId="{51E92BB1-C637-402A-9696-E11689D72D90}" dt="2022-01-07T19:00:17.266" v="223" actId="1076"/>
        <pc:sldMkLst>
          <pc:docMk/>
          <pc:sldMk cId="1591884946" sldId="357"/>
        </pc:sldMkLst>
        <pc:spChg chg="del mod ord">
          <ac:chgData name="abddoo272@gmail.com" userId="55575d643083b450" providerId="LiveId" clId="{51E92BB1-C637-402A-9696-E11689D72D90}" dt="2022-01-07T18:59:08.478" v="188" actId="700"/>
          <ac:spMkLst>
            <pc:docMk/>
            <pc:sldMk cId="1591884946" sldId="357"/>
            <ac:spMk id="2" creationId="{F739755F-F825-48A9-A229-92E43555E318}"/>
          </ac:spMkLst>
        </pc:spChg>
        <pc:spChg chg="del mod ord">
          <ac:chgData name="abddoo272@gmail.com" userId="55575d643083b450" providerId="LiveId" clId="{51E92BB1-C637-402A-9696-E11689D72D90}" dt="2022-01-07T18:59:08.478" v="188" actId="700"/>
          <ac:spMkLst>
            <pc:docMk/>
            <pc:sldMk cId="1591884946" sldId="357"/>
            <ac:spMk id="3" creationId="{E648887F-F363-4410-BA47-E5123EEE9D5D}"/>
          </ac:spMkLst>
        </pc:spChg>
        <pc:spChg chg="add mod ord">
          <ac:chgData name="abddoo272@gmail.com" userId="55575d643083b450" providerId="LiveId" clId="{51E92BB1-C637-402A-9696-E11689D72D90}" dt="2022-01-07T19:00:03.552" v="218" actId="122"/>
          <ac:spMkLst>
            <pc:docMk/>
            <pc:sldMk cId="1591884946" sldId="357"/>
            <ac:spMk id="4" creationId="{D9258A7F-D62E-436B-90B7-42AE0D2CE2F3}"/>
          </ac:spMkLst>
        </pc:spChg>
        <pc:spChg chg="add del mod ord">
          <ac:chgData name="abddoo272@gmail.com" userId="55575d643083b450" providerId="LiveId" clId="{51E92BB1-C637-402A-9696-E11689D72D90}" dt="2022-01-07T18:59:31.420" v="191"/>
          <ac:spMkLst>
            <pc:docMk/>
            <pc:sldMk cId="1591884946" sldId="357"/>
            <ac:spMk id="5" creationId="{4C7FF1E6-11F9-483B-922C-DC73D19FA53C}"/>
          </ac:spMkLst>
        </pc:spChg>
        <pc:spChg chg="add del mod ord">
          <ac:chgData name="abddoo272@gmail.com" userId="55575d643083b450" providerId="LiveId" clId="{51E92BB1-C637-402A-9696-E11689D72D90}" dt="2022-01-07T19:00:11.594" v="219" actId="931"/>
          <ac:spMkLst>
            <pc:docMk/>
            <pc:sldMk cId="1591884946" sldId="357"/>
            <ac:spMk id="6" creationId="{EFF491A7-DD0F-4B19-A29F-C948F7A6E4A0}"/>
          </ac:spMkLst>
        </pc:spChg>
        <pc:spChg chg="add del">
          <ac:chgData name="abddoo272@gmail.com" userId="55575d643083b450" providerId="LiveId" clId="{51E92BB1-C637-402A-9696-E11689D72D90}" dt="2022-01-07T18:59:39.721" v="193" actId="26606"/>
          <ac:spMkLst>
            <pc:docMk/>
            <pc:sldMk cId="1591884946" sldId="357"/>
            <ac:spMk id="73" creationId="{A98FD4FC-479A-4C2B-84A5-CF81E055FBC0}"/>
          </ac:spMkLst>
        </pc:spChg>
        <pc:spChg chg="add del">
          <ac:chgData name="abddoo272@gmail.com" userId="55575d643083b450" providerId="LiveId" clId="{51E92BB1-C637-402A-9696-E11689D72D90}" dt="2022-01-07T18:59:39.721" v="193" actId="26606"/>
          <ac:spMkLst>
            <pc:docMk/>
            <pc:sldMk cId="1591884946" sldId="357"/>
            <ac:spMk id="75" creationId="{37D54B6C-87D0-4C03-8335-3955179D2B5B}"/>
          </ac:spMkLst>
        </pc:spChg>
        <pc:spChg chg="add">
          <ac:chgData name="abddoo272@gmail.com" userId="55575d643083b450" providerId="LiveId" clId="{51E92BB1-C637-402A-9696-E11689D72D90}" dt="2022-01-07T18:59:39.799" v="194" actId="26606"/>
          <ac:spMkLst>
            <pc:docMk/>
            <pc:sldMk cId="1591884946" sldId="357"/>
            <ac:spMk id="70662" creationId="{95CB840F-8E41-4CA5-B79B-25CC80AD234A}"/>
          </ac:spMkLst>
        </pc:spChg>
        <pc:spChg chg="add">
          <ac:chgData name="abddoo272@gmail.com" userId="55575d643083b450" providerId="LiveId" clId="{51E92BB1-C637-402A-9696-E11689D72D90}" dt="2022-01-07T18:59:39.799" v="194" actId="26606"/>
          <ac:spMkLst>
            <pc:docMk/>
            <pc:sldMk cId="1591884946" sldId="357"/>
            <ac:spMk id="70663" creationId="{BEF75C5D-2BA1-43DF-A7EA-02C7DEC122DF}"/>
          </ac:spMkLst>
        </pc:spChg>
        <pc:picChg chg="add mod">
          <ac:chgData name="abddoo272@gmail.com" userId="55575d643083b450" providerId="LiveId" clId="{51E92BB1-C637-402A-9696-E11689D72D90}" dt="2022-01-07T19:00:17.266" v="223" actId="1076"/>
          <ac:picMkLst>
            <pc:docMk/>
            <pc:sldMk cId="1591884946" sldId="357"/>
            <ac:picMk id="8" creationId="{6698F2D6-F075-45B7-B29A-231970D250C8}"/>
          </ac:picMkLst>
        </pc:picChg>
        <pc:picChg chg="add del mod">
          <ac:chgData name="abddoo272@gmail.com" userId="55575d643083b450" providerId="LiveId" clId="{51E92BB1-C637-402A-9696-E11689D72D90}" dt="2022-01-07T18:59:29.500" v="190"/>
          <ac:picMkLst>
            <pc:docMk/>
            <pc:sldMk cId="1591884946" sldId="357"/>
            <ac:picMk id="70658" creationId="{4D742F2B-D2F2-4C8A-B493-C5D6BBC819AB}"/>
          </ac:picMkLst>
        </pc:picChg>
        <pc:picChg chg="add mod">
          <ac:chgData name="abddoo272@gmail.com" userId="55575d643083b450" providerId="LiveId" clId="{51E92BB1-C637-402A-9696-E11689D72D90}" dt="2022-01-07T18:59:39.799" v="194" actId="26606"/>
          <ac:picMkLst>
            <pc:docMk/>
            <pc:sldMk cId="1591884946" sldId="357"/>
            <ac:picMk id="70660" creationId="{A8C97910-846B-4484-B5B2-726D3550521D}"/>
          </ac:picMkLst>
        </pc:picChg>
      </pc:sldChg>
      <pc:sldChg chg="addSp delSp modSp add del mod setBg delDesignElem">
        <pc:chgData name="abddoo272@gmail.com" userId="55575d643083b450" providerId="LiveId" clId="{51E92BB1-C637-402A-9696-E11689D72D90}" dt="2022-01-07T18:58:55.079" v="184" actId="47"/>
        <pc:sldMkLst>
          <pc:docMk/>
          <pc:sldMk cId="2563196213" sldId="358"/>
        </pc:sldMkLst>
        <pc:spChg chg="mod">
          <ac:chgData name="abddoo272@gmail.com" userId="55575d643083b450" providerId="LiveId" clId="{51E92BB1-C637-402A-9696-E11689D72D90}" dt="2022-01-07T18:56:37.831" v="162" actId="20577"/>
          <ac:spMkLst>
            <pc:docMk/>
            <pc:sldMk cId="2563196213" sldId="358"/>
            <ac:spMk id="2" creationId="{D2C22588-4902-4DB5-9002-24A042B80D52}"/>
          </ac:spMkLst>
        </pc:spChg>
        <pc:spChg chg="add del mod">
          <ac:chgData name="abddoo272@gmail.com" userId="55575d643083b450" providerId="LiveId" clId="{51E92BB1-C637-402A-9696-E11689D72D90}" dt="2022-01-07T18:55:43.796" v="144"/>
          <ac:spMkLst>
            <pc:docMk/>
            <pc:sldMk cId="2563196213" sldId="358"/>
            <ac:spMk id="3" creationId="{85DBB301-5488-40D5-AB79-1CA547887531}"/>
          </ac:spMkLst>
        </pc:spChg>
        <pc:spChg chg="add del mod">
          <ac:chgData name="abddoo272@gmail.com" userId="55575d643083b450" providerId="LiveId" clId="{51E92BB1-C637-402A-9696-E11689D72D90}" dt="2022-01-07T18:56:30.294" v="159" actId="931"/>
          <ac:spMkLst>
            <pc:docMk/>
            <pc:sldMk cId="2563196213" sldId="358"/>
            <ac:spMk id="5" creationId="{E7453720-1873-43CC-8571-94F424082957}"/>
          </ac:spMkLst>
        </pc:spChg>
        <pc:spChg chg="del">
          <ac:chgData name="abddoo272@gmail.com" userId="55575d643083b450" providerId="LiveId" clId="{51E92BB1-C637-402A-9696-E11689D72D90}" dt="2022-01-07T18:55:19.803" v="140"/>
          <ac:spMkLst>
            <pc:docMk/>
            <pc:sldMk cId="2563196213" sldId="358"/>
            <ac:spMk id="71" creationId="{95CB840F-8E41-4CA5-B79B-25CC80AD234A}"/>
          </ac:spMkLst>
        </pc:spChg>
        <pc:spChg chg="del">
          <ac:chgData name="abddoo272@gmail.com" userId="55575d643083b450" providerId="LiveId" clId="{51E92BB1-C637-402A-9696-E11689D72D90}" dt="2022-01-07T18:55:19.803" v="140"/>
          <ac:spMkLst>
            <pc:docMk/>
            <pc:sldMk cId="2563196213" sldId="358"/>
            <ac:spMk id="73" creationId="{BEF75C5D-2BA1-43DF-A7EA-02C7DEC122DF}"/>
          </ac:spMkLst>
        </pc:spChg>
        <pc:picChg chg="del mod">
          <ac:chgData name="abddoo272@gmail.com" userId="55575d643083b450" providerId="LiveId" clId="{51E92BB1-C637-402A-9696-E11689D72D90}" dt="2022-01-07T18:56:22.330" v="158" actId="478"/>
          <ac:picMkLst>
            <pc:docMk/>
            <pc:sldMk cId="2563196213" sldId="358"/>
            <ac:picMk id="6" creationId="{92367E05-F15E-4E9F-AC3D-5C0F5452F186}"/>
          </ac:picMkLst>
        </pc:picChg>
        <pc:picChg chg="add mod">
          <ac:chgData name="abddoo272@gmail.com" userId="55575d643083b450" providerId="LiveId" clId="{51E92BB1-C637-402A-9696-E11689D72D90}" dt="2022-01-07T18:56:34.546" v="160" actId="1076"/>
          <ac:picMkLst>
            <pc:docMk/>
            <pc:sldMk cId="2563196213" sldId="358"/>
            <ac:picMk id="8" creationId="{3E1AB341-E72F-46E9-A9D0-65AC79F3EF95}"/>
          </ac:picMkLst>
        </pc:picChg>
        <pc:picChg chg="del">
          <ac:chgData name="abddoo272@gmail.com" userId="55575d643083b450" providerId="LiveId" clId="{51E92BB1-C637-402A-9696-E11689D72D90}" dt="2022-01-07T18:55:40.070" v="143" actId="478"/>
          <ac:picMkLst>
            <pc:docMk/>
            <pc:sldMk cId="2563196213" sldId="358"/>
            <ac:picMk id="66562" creationId="{78CC6DCB-4464-41D1-B97E-4E02A1CCA22C}"/>
          </ac:picMkLst>
        </pc:picChg>
        <pc:picChg chg="add del">
          <ac:chgData name="abddoo272@gmail.com" userId="55575d643083b450" providerId="LiveId" clId="{51E92BB1-C637-402A-9696-E11689D72D90}" dt="2022-01-07T18:55:35.531" v="142"/>
          <ac:picMkLst>
            <pc:docMk/>
            <pc:sldMk cId="2563196213" sldId="358"/>
            <ac:picMk id="67586" creationId="{24334EA9-73F9-4495-B55E-45A527569A31}"/>
          </ac:picMkLst>
        </pc:picChg>
        <pc:picChg chg="add mod">
          <ac:chgData name="abddoo272@gmail.com" userId="55575d643083b450" providerId="LiveId" clId="{51E92BB1-C637-402A-9696-E11689D72D90}" dt="2022-01-07T18:55:59.288" v="149" actId="1076"/>
          <ac:picMkLst>
            <pc:docMk/>
            <pc:sldMk cId="2563196213" sldId="358"/>
            <ac:picMk id="67588" creationId="{9CD62DF1-692B-47A9-BC54-0C83CE5C9625}"/>
          </ac:picMkLst>
        </pc:picChg>
      </pc:sldChg>
      <pc:sldChg chg="addSp delSp modSp new mod setBg">
        <pc:chgData name="abddoo272@gmail.com" userId="55575d643083b450" providerId="LiveId" clId="{51E92BB1-C637-402A-9696-E11689D72D90}" dt="2022-01-07T19:03:44.699" v="254" actId="1076"/>
        <pc:sldMkLst>
          <pc:docMk/>
          <pc:sldMk cId="3795104917" sldId="358"/>
        </pc:sldMkLst>
        <pc:spChg chg="mod">
          <ac:chgData name="abddoo272@gmail.com" userId="55575d643083b450" providerId="LiveId" clId="{51E92BB1-C637-402A-9696-E11689D72D90}" dt="2022-01-07T19:02:59.186" v="249" actId="962"/>
          <ac:spMkLst>
            <pc:docMk/>
            <pc:sldMk cId="3795104917" sldId="358"/>
            <ac:spMk id="2" creationId="{040AAED8-9CE2-44CC-91F0-130C4B3C4D09}"/>
          </ac:spMkLst>
        </pc:spChg>
        <pc:spChg chg="add del mod">
          <ac:chgData name="abddoo272@gmail.com" userId="55575d643083b450" providerId="LiveId" clId="{51E92BB1-C637-402A-9696-E11689D72D90}" dt="2022-01-07T19:03:38.880" v="250" actId="931"/>
          <ac:spMkLst>
            <pc:docMk/>
            <pc:sldMk cId="3795104917" sldId="358"/>
            <ac:spMk id="3" creationId="{D40A9634-79C4-44F7-AC66-CF39BF79E485}"/>
          </ac:spMkLst>
        </pc:spChg>
        <pc:spChg chg="add del mod">
          <ac:chgData name="abddoo272@gmail.com" userId="55575d643083b450" providerId="LiveId" clId="{51E92BB1-C637-402A-9696-E11689D72D90}" dt="2022-01-07T19:02:29.263" v="245"/>
          <ac:spMkLst>
            <pc:docMk/>
            <pc:sldMk cId="3795104917" sldId="358"/>
            <ac:spMk id="4" creationId="{5352A318-F965-4AC4-8075-86F26450F3BC}"/>
          </ac:spMkLst>
        </pc:spChg>
        <pc:spChg chg="add del">
          <ac:chgData name="abddoo272@gmail.com" userId="55575d643083b450" providerId="LiveId" clId="{51E92BB1-C637-402A-9696-E11689D72D90}" dt="2022-01-07T19:02:00.358" v="241" actId="26606"/>
          <ac:spMkLst>
            <pc:docMk/>
            <pc:sldMk cId="3795104917" sldId="358"/>
            <ac:spMk id="71" creationId="{95CB840F-8E41-4CA5-B79B-25CC80AD234A}"/>
          </ac:spMkLst>
        </pc:spChg>
        <pc:spChg chg="add">
          <ac:chgData name="abddoo272@gmail.com" userId="55575d643083b450" providerId="LiveId" clId="{51E92BB1-C637-402A-9696-E11689D72D90}" dt="2022-01-07T19:02:51.267" v="246" actId="26606"/>
          <ac:spMkLst>
            <pc:docMk/>
            <pc:sldMk cId="3795104917" sldId="358"/>
            <ac:spMk id="75" creationId="{95CB840F-8E41-4CA5-B79B-25CC80AD234A}"/>
          </ac:spMkLst>
        </pc:spChg>
        <pc:spChg chg="add">
          <ac:chgData name="abddoo272@gmail.com" userId="55575d643083b450" providerId="LiveId" clId="{51E92BB1-C637-402A-9696-E11689D72D90}" dt="2022-01-07T19:02:51.267" v="246" actId="26606"/>
          <ac:spMkLst>
            <pc:docMk/>
            <pc:sldMk cId="3795104917" sldId="358"/>
            <ac:spMk id="77" creationId="{BEF75C5D-2BA1-43DF-A7EA-02C7DEC122DF}"/>
          </ac:spMkLst>
        </pc:spChg>
        <pc:picChg chg="add mod">
          <ac:chgData name="abddoo272@gmail.com" userId="55575d643083b450" providerId="LiveId" clId="{51E92BB1-C637-402A-9696-E11689D72D90}" dt="2022-01-07T19:03:44.699" v="254" actId="1076"/>
          <ac:picMkLst>
            <pc:docMk/>
            <pc:sldMk cId="3795104917" sldId="358"/>
            <ac:picMk id="6" creationId="{3DBFF87D-C48E-498A-B391-F02CDC70BB8A}"/>
          </ac:picMkLst>
        </pc:picChg>
        <pc:picChg chg="add del mod">
          <ac:chgData name="abddoo272@gmail.com" userId="55575d643083b450" providerId="LiveId" clId="{51E92BB1-C637-402A-9696-E11689D72D90}" dt="2022-01-07T19:02:15.979" v="242"/>
          <ac:picMkLst>
            <pc:docMk/>
            <pc:sldMk cId="3795104917" sldId="358"/>
            <ac:picMk id="71682" creationId="{E42602F9-C5FF-4ED6-AADC-6F29305A232F}"/>
          </ac:picMkLst>
        </pc:picChg>
        <pc:picChg chg="add del mod">
          <ac:chgData name="abddoo272@gmail.com" userId="55575d643083b450" providerId="LiveId" clId="{51E92BB1-C637-402A-9696-E11689D72D90}" dt="2022-01-07T19:02:27.944" v="244"/>
          <ac:picMkLst>
            <pc:docMk/>
            <pc:sldMk cId="3795104917" sldId="358"/>
            <ac:picMk id="71684" creationId="{CC4B6C64-276F-4A1D-AD6F-08F5FC75D5B0}"/>
          </ac:picMkLst>
        </pc:picChg>
        <pc:picChg chg="add mod">
          <ac:chgData name="abddoo272@gmail.com" userId="55575d643083b450" providerId="LiveId" clId="{51E92BB1-C637-402A-9696-E11689D72D90}" dt="2022-01-07T19:02:59.186" v="248" actId="27614"/>
          <ac:picMkLst>
            <pc:docMk/>
            <pc:sldMk cId="3795104917" sldId="358"/>
            <ac:picMk id="71686" creationId="{E981A629-EB53-42C9-BB57-3D9E700EBBAD}"/>
          </ac:picMkLst>
        </pc:picChg>
      </pc:sldChg>
      <pc:sldChg chg="addSp delSp modSp new mod setBg">
        <pc:chgData name="abddoo272@gmail.com" userId="55575d643083b450" providerId="LiveId" clId="{51E92BB1-C637-402A-9696-E11689D72D90}" dt="2022-01-07T19:05:43.597" v="276" actId="1076"/>
        <pc:sldMkLst>
          <pc:docMk/>
          <pc:sldMk cId="2992992324" sldId="359"/>
        </pc:sldMkLst>
        <pc:spChg chg="mod">
          <ac:chgData name="abddoo272@gmail.com" userId="55575d643083b450" providerId="LiveId" clId="{51E92BB1-C637-402A-9696-E11689D72D90}" dt="2022-01-07T19:04:44.273" v="271" actId="962"/>
          <ac:spMkLst>
            <pc:docMk/>
            <pc:sldMk cId="2992992324" sldId="359"/>
            <ac:spMk id="2" creationId="{DC2DB77A-3117-4F2D-B63D-7D2091C09E10}"/>
          </ac:spMkLst>
        </pc:spChg>
        <pc:spChg chg="del mod">
          <ac:chgData name="abddoo272@gmail.com" userId="55575d643083b450" providerId="LiveId" clId="{51E92BB1-C637-402A-9696-E11689D72D90}" dt="2022-01-07T19:05:35.268" v="272" actId="931"/>
          <ac:spMkLst>
            <pc:docMk/>
            <pc:sldMk cId="2992992324" sldId="359"/>
            <ac:spMk id="3" creationId="{988D6BB6-1D41-4A6E-9B3D-BFB3C0057AEC}"/>
          </ac:spMkLst>
        </pc:spChg>
        <pc:spChg chg="del">
          <ac:chgData name="abddoo272@gmail.com" userId="55575d643083b450" providerId="LiveId" clId="{51E92BB1-C637-402A-9696-E11689D72D90}" dt="2022-01-07T19:04:35.141" v="267"/>
          <ac:spMkLst>
            <pc:docMk/>
            <pc:sldMk cId="2992992324" sldId="359"/>
            <ac:spMk id="4" creationId="{C4A2BD1D-9C25-4090-AFA1-21AD365F4F27}"/>
          </ac:spMkLst>
        </pc:spChg>
        <pc:spChg chg="add">
          <ac:chgData name="abddoo272@gmail.com" userId="55575d643083b450" providerId="LiveId" clId="{51E92BB1-C637-402A-9696-E11689D72D90}" dt="2022-01-07T19:04:40.597" v="268" actId="26606"/>
          <ac:spMkLst>
            <pc:docMk/>
            <pc:sldMk cId="2992992324" sldId="359"/>
            <ac:spMk id="71" creationId="{95CB840F-8E41-4CA5-B79B-25CC80AD234A}"/>
          </ac:spMkLst>
        </pc:spChg>
        <pc:spChg chg="add">
          <ac:chgData name="abddoo272@gmail.com" userId="55575d643083b450" providerId="LiveId" clId="{51E92BB1-C637-402A-9696-E11689D72D90}" dt="2022-01-07T19:04:40.597" v="268" actId="26606"/>
          <ac:spMkLst>
            <pc:docMk/>
            <pc:sldMk cId="2992992324" sldId="359"/>
            <ac:spMk id="73" creationId="{BEF75C5D-2BA1-43DF-A7EA-02C7DEC122DF}"/>
          </ac:spMkLst>
        </pc:spChg>
        <pc:picChg chg="add mod">
          <ac:chgData name="abddoo272@gmail.com" userId="55575d643083b450" providerId="LiveId" clId="{51E92BB1-C637-402A-9696-E11689D72D90}" dt="2022-01-07T19:05:43.597" v="276" actId="1076"/>
          <ac:picMkLst>
            <pc:docMk/>
            <pc:sldMk cId="2992992324" sldId="359"/>
            <ac:picMk id="6" creationId="{E91BE20E-49B5-45A7-B565-2A7DA8A6251B}"/>
          </ac:picMkLst>
        </pc:picChg>
        <pc:picChg chg="add mod">
          <ac:chgData name="abddoo272@gmail.com" userId="55575d643083b450" providerId="LiveId" clId="{51E92BB1-C637-402A-9696-E11689D72D90}" dt="2022-01-07T19:04:44.273" v="270" actId="27614"/>
          <ac:picMkLst>
            <pc:docMk/>
            <pc:sldMk cId="2992992324" sldId="359"/>
            <ac:picMk id="72706" creationId="{6EA311D4-6AA1-4F8A-BB63-640B56701E0C}"/>
          </ac:picMkLst>
        </pc:picChg>
      </pc:sldChg>
      <pc:sldChg chg="addSp delSp modSp new add del mod">
        <pc:chgData name="abddoo272@gmail.com" userId="55575d643083b450" providerId="LiveId" clId="{51E92BB1-C637-402A-9696-E11689D72D90}" dt="2022-01-07T18:58:57.238" v="185" actId="47"/>
        <pc:sldMkLst>
          <pc:docMk/>
          <pc:sldMk cId="3087427749" sldId="359"/>
        </pc:sldMkLst>
        <pc:spChg chg="mod">
          <ac:chgData name="abddoo272@gmail.com" userId="55575d643083b450" providerId="LiveId" clId="{51E92BB1-C637-402A-9696-E11689D72D90}" dt="2022-01-07T18:56:55.658" v="172" actId="20577"/>
          <ac:spMkLst>
            <pc:docMk/>
            <pc:sldMk cId="3087427749" sldId="359"/>
            <ac:spMk id="2" creationId="{07BA16E1-92B2-4551-938B-F112EEC5035F}"/>
          </ac:spMkLst>
        </pc:spChg>
        <pc:spChg chg="add del">
          <ac:chgData name="abddoo272@gmail.com" userId="55575d643083b450" providerId="LiveId" clId="{51E92BB1-C637-402A-9696-E11689D72D90}" dt="2022-01-07T18:57:36.167" v="175"/>
          <ac:spMkLst>
            <pc:docMk/>
            <pc:sldMk cId="3087427749" sldId="359"/>
            <ac:spMk id="4" creationId="{41A0C90C-92D7-4AC6-94E0-BC51BD293A15}"/>
          </ac:spMkLst>
        </pc:spChg>
        <pc:picChg chg="add del mod">
          <ac:chgData name="abddoo272@gmail.com" userId="55575d643083b450" providerId="LiveId" clId="{51E92BB1-C637-402A-9696-E11689D72D90}" dt="2022-01-07T18:57:34.785" v="174"/>
          <ac:picMkLst>
            <pc:docMk/>
            <pc:sldMk cId="3087427749" sldId="359"/>
            <ac:picMk id="68610" creationId="{815913A0-171D-4AAF-AB35-6F89385055CF}"/>
          </ac:picMkLst>
        </pc:picChg>
        <pc:picChg chg="add mod">
          <ac:chgData name="abddoo272@gmail.com" userId="55575d643083b450" providerId="LiveId" clId="{51E92BB1-C637-402A-9696-E11689D72D90}" dt="2022-01-07T18:57:40.330" v="176" actId="1076"/>
          <ac:picMkLst>
            <pc:docMk/>
            <pc:sldMk cId="3087427749" sldId="359"/>
            <ac:picMk id="68612" creationId="{70729BAB-9DD7-470D-BFBA-DF8DB67DF513}"/>
          </ac:picMkLst>
        </pc:picChg>
      </pc:sldChg>
      <pc:sldChg chg="addSp delSp modSp add del">
        <pc:chgData name="abddoo272@gmail.com" userId="55575d643083b450" providerId="LiveId" clId="{51E92BB1-C637-402A-9696-E11689D72D90}" dt="2022-01-07T18:58:59.302" v="186" actId="47"/>
        <pc:sldMkLst>
          <pc:docMk/>
          <pc:sldMk cId="1281087144" sldId="360"/>
        </pc:sldMkLst>
        <pc:spChg chg="add mod">
          <ac:chgData name="abddoo272@gmail.com" userId="55575d643083b450" providerId="LiveId" clId="{51E92BB1-C637-402A-9696-E11689D72D90}" dt="2022-01-07T18:58:16.700" v="179" actId="478"/>
          <ac:spMkLst>
            <pc:docMk/>
            <pc:sldMk cId="1281087144" sldId="360"/>
            <ac:spMk id="3" creationId="{0A9ED9D0-64E0-46DB-A461-376E469C89D8}"/>
          </ac:spMkLst>
        </pc:spChg>
        <pc:picChg chg="del">
          <ac:chgData name="abddoo272@gmail.com" userId="55575d643083b450" providerId="LiveId" clId="{51E92BB1-C637-402A-9696-E11689D72D90}" dt="2022-01-07T18:58:16.700" v="179" actId="478"/>
          <ac:picMkLst>
            <pc:docMk/>
            <pc:sldMk cId="1281087144" sldId="360"/>
            <ac:picMk id="67588" creationId="{9CD62DF1-692B-47A9-BC54-0C83CE5C9625}"/>
          </ac:picMkLst>
        </pc:picChg>
        <pc:picChg chg="add del">
          <ac:chgData name="abddoo272@gmail.com" userId="55575d643083b450" providerId="LiveId" clId="{51E92BB1-C637-402A-9696-E11689D72D90}" dt="2022-01-07T18:58:16.700" v="179" actId="478"/>
          <ac:picMkLst>
            <pc:docMk/>
            <pc:sldMk cId="1281087144" sldId="360"/>
            <ac:picMk id="69634" creationId="{C5F902A5-1665-4BB2-945E-170C96CEAE5D}"/>
          </ac:picMkLst>
        </pc:picChg>
      </pc:sldChg>
      <pc:sldChg chg="addSp delSp modSp new mod setBg">
        <pc:chgData name="abddoo272@gmail.com" userId="55575d643083b450" providerId="LiveId" clId="{51E92BB1-C637-402A-9696-E11689D72D90}" dt="2022-01-07T19:07:00.973" v="296" actId="1076"/>
        <pc:sldMkLst>
          <pc:docMk/>
          <pc:sldMk cId="2190350156" sldId="360"/>
        </pc:sldMkLst>
        <pc:spChg chg="mod">
          <ac:chgData name="abddoo272@gmail.com" userId="55575d643083b450" providerId="LiveId" clId="{51E92BB1-C637-402A-9696-E11689D72D90}" dt="2022-01-07T19:06:25.798" v="291" actId="962"/>
          <ac:spMkLst>
            <pc:docMk/>
            <pc:sldMk cId="2190350156" sldId="360"/>
            <ac:spMk id="2" creationId="{318ECF7D-3972-440F-8A69-E06326E7655D}"/>
          </ac:spMkLst>
        </pc:spChg>
        <pc:spChg chg="del mod">
          <ac:chgData name="abddoo272@gmail.com" userId="55575d643083b450" providerId="LiveId" clId="{51E92BB1-C637-402A-9696-E11689D72D90}" dt="2022-01-07T19:06:53.486" v="292" actId="931"/>
          <ac:spMkLst>
            <pc:docMk/>
            <pc:sldMk cId="2190350156" sldId="360"/>
            <ac:spMk id="3" creationId="{6939D224-4D29-49B5-BF01-772BE0E63310}"/>
          </ac:spMkLst>
        </pc:spChg>
        <pc:spChg chg="del">
          <ac:chgData name="abddoo272@gmail.com" userId="55575d643083b450" providerId="LiveId" clId="{51E92BB1-C637-402A-9696-E11689D72D90}" dt="2022-01-07T19:06:15.612" v="287"/>
          <ac:spMkLst>
            <pc:docMk/>
            <pc:sldMk cId="2190350156" sldId="360"/>
            <ac:spMk id="4" creationId="{11E2D76F-B045-4024-9546-78A881B32BF4}"/>
          </ac:spMkLst>
        </pc:spChg>
        <pc:spChg chg="add">
          <ac:chgData name="abddoo272@gmail.com" userId="55575d643083b450" providerId="LiveId" clId="{51E92BB1-C637-402A-9696-E11689D72D90}" dt="2022-01-07T19:06:23.253" v="288" actId="26606"/>
          <ac:spMkLst>
            <pc:docMk/>
            <pc:sldMk cId="2190350156" sldId="360"/>
            <ac:spMk id="71" creationId="{95CB840F-8E41-4CA5-B79B-25CC80AD234A}"/>
          </ac:spMkLst>
        </pc:spChg>
        <pc:spChg chg="add">
          <ac:chgData name="abddoo272@gmail.com" userId="55575d643083b450" providerId="LiveId" clId="{51E92BB1-C637-402A-9696-E11689D72D90}" dt="2022-01-07T19:06:23.253" v="288" actId="26606"/>
          <ac:spMkLst>
            <pc:docMk/>
            <pc:sldMk cId="2190350156" sldId="360"/>
            <ac:spMk id="73" creationId="{BEF75C5D-2BA1-43DF-A7EA-02C7DEC122DF}"/>
          </ac:spMkLst>
        </pc:spChg>
        <pc:picChg chg="add mod">
          <ac:chgData name="abddoo272@gmail.com" userId="55575d643083b450" providerId="LiveId" clId="{51E92BB1-C637-402A-9696-E11689D72D90}" dt="2022-01-07T19:07:00.973" v="296" actId="1076"/>
          <ac:picMkLst>
            <pc:docMk/>
            <pc:sldMk cId="2190350156" sldId="360"/>
            <ac:picMk id="6" creationId="{1DDF3FF6-6A32-470C-84AA-6F0C8259AF41}"/>
          </ac:picMkLst>
        </pc:picChg>
        <pc:picChg chg="add mod">
          <ac:chgData name="abddoo272@gmail.com" userId="55575d643083b450" providerId="LiveId" clId="{51E92BB1-C637-402A-9696-E11689D72D90}" dt="2022-01-07T19:06:25.798" v="290" actId="27614"/>
          <ac:picMkLst>
            <pc:docMk/>
            <pc:sldMk cId="2190350156" sldId="360"/>
            <ac:picMk id="73730" creationId="{A5AD3CD8-07F4-43FE-928F-08438E379A68}"/>
          </ac:picMkLst>
        </pc:picChg>
      </pc:sldChg>
      <pc:sldChg chg="addSp delSp modSp new del mod setBg">
        <pc:chgData name="abddoo272@gmail.com" userId="55575d643083b450" providerId="LiveId" clId="{51E92BB1-C637-402A-9696-E11689D72D90}" dt="2022-01-07T19:12:21.012" v="344" actId="47"/>
        <pc:sldMkLst>
          <pc:docMk/>
          <pc:sldMk cId="1443000283" sldId="361"/>
        </pc:sldMkLst>
        <pc:spChg chg="mod">
          <ac:chgData name="abddoo272@gmail.com" userId="55575d643083b450" providerId="LiveId" clId="{51E92BB1-C637-402A-9696-E11689D72D90}" dt="2022-01-07T19:07:48.768" v="309" actId="122"/>
          <ac:spMkLst>
            <pc:docMk/>
            <pc:sldMk cId="1443000283" sldId="361"/>
            <ac:spMk id="2" creationId="{F7A7648D-95BA-4A30-B4FD-404C0927CAFE}"/>
          </ac:spMkLst>
        </pc:spChg>
        <pc:spChg chg="del mod">
          <ac:chgData name="abddoo272@gmail.com" userId="55575d643083b450" providerId="LiveId" clId="{51E92BB1-C637-402A-9696-E11689D72D90}" dt="2022-01-07T19:08:27.046" v="310" actId="931"/>
          <ac:spMkLst>
            <pc:docMk/>
            <pc:sldMk cId="1443000283" sldId="361"/>
            <ac:spMk id="3" creationId="{BAD5E146-8432-47C9-A77F-F2D792BCE4B5}"/>
          </ac:spMkLst>
        </pc:spChg>
        <pc:spChg chg="del">
          <ac:chgData name="abddoo272@gmail.com" userId="55575d643083b450" providerId="LiveId" clId="{51E92BB1-C637-402A-9696-E11689D72D90}" dt="2022-01-07T19:07:28.598" v="298"/>
          <ac:spMkLst>
            <pc:docMk/>
            <pc:sldMk cId="1443000283" sldId="361"/>
            <ac:spMk id="4" creationId="{7986F099-19EB-4E76-95E2-B20DFD331B3C}"/>
          </ac:spMkLst>
        </pc:spChg>
        <pc:spChg chg="add del mod">
          <ac:chgData name="abddoo272@gmail.com" userId="55575d643083b450" providerId="LiveId" clId="{51E92BB1-C637-402A-9696-E11689D72D90}" dt="2022-01-07T19:11:42.674" v="340"/>
          <ac:spMkLst>
            <pc:docMk/>
            <pc:sldMk cId="1443000283" sldId="361"/>
            <ac:spMk id="7" creationId="{4DBC2ADE-D29E-475C-8D25-3AC9C9BEC7B9}"/>
          </ac:spMkLst>
        </pc:spChg>
        <pc:spChg chg="add">
          <ac:chgData name="abddoo272@gmail.com" userId="55575d643083b450" providerId="LiveId" clId="{51E92BB1-C637-402A-9696-E11689D72D90}" dt="2022-01-07T19:07:37.751" v="299" actId="26606"/>
          <ac:spMkLst>
            <pc:docMk/>
            <pc:sldMk cId="1443000283" sldId="361"/>
            <ac:spMk id="71" creationId="{95CB840F-8E41-4CA5-B79B-25CC80AD234A}"/>
          </ac:spMkLst>
        </pc:spChg>
        <pc:spChg chg="add">
          <ac:chgData name="abddoo272@gmail.com" userId="55575d643083b450" providerId="LiveId" clId="{51E92BB1-C637-402A-9696-E11689D72D90}" dt="2022-01-07T19:07:37.751" v="299" actId="26606"/>
          <ac:spMkLst>
            <pc:docMk/>
            <pc:sldMk cId="1443000283" sldId="361"/>
            <ac:spMk id="73" creationId="{BEF75C5D-2BA1-43DF-A7EA-02C7DEC122DF}"/>
          </ac:spMkLst>
        </pc:spChg>
        <pc:picChg chg="add mod">
          <ac:chgData name="abddoo272@gmail.com" userId="55575d643083b450" providerId="LiveId" clId="{51E92BB1-C637-402A-9696-E11689D72D90}" dt="2022-01-07T19:08:43.969" v="316" actId="14100"/>
          <ac:picMkLst>
            <pc:docMk/>
            <pc:sldMk cId="1443000283" sldId="361"/>
            <ac:picMk id="6" creationId="{BCD105A3-78D1-468A-BC2C-E6B2E597E74E}"/>
          </ac:picMkLst>
        </pc:picChg>
        <pc:picChg chg="add del mod">
          <ac:chgData name="abddoo272@gmail.com" userId="55575d643083b450" providerId="LiveId" clId="{51E92BB1-C637-402A-9696-E11689D72D90}" dt="2022-01-07T19:11:35.734" v="337" actId="478"/>
          <ac:picMkLst>
            <pc:docMk/>
            <pc:sldMk cId="1443000283" sldId="361"/>
            <ac:picMk id="74754" creationId="{9AAE5486-0E78-409C-B480-8A372EBB6AD8}"/>
          </ac:picMkLst>
        </pc:picChg>
        <pc:picChg chg="add del">
          <ac:chgData name="abddoo272@gmail.com" userId="55575d643083b450" providerId="LiveId" clId="{51E92BB1-C637-402A-9696-E11689D72D90}" dt="2022-01-07T19:11:33.992" v="336"/>
          <ac:picMkLst>
            <pc:docMk/>
            <pc:sldMk cId="1443000283" sldId="361"/>
            <ac:picMk id="74756" creationId="{9D16136A-153A-4F62-BD6B-BE072273A0A1}"/>
          </ac:picMkLst>
        </pc:picChg>
        <pc:picChg chg="add del">
          <ac:chgData name="abddoo272@gmail.com" userId="55575d643083b450" providerId="LiveId" clId="{51E92BB1-C637-402A-9696-E11689D72D90}" dt="2022-01-07T19:11:41.142" v="339"/>
          <ac:picMkLst>
            <pc:docMk/>
            <pc:sldMk cId="1443000283" sldId="361"/>
            <ac:picMk id="74758" creationId="{9A3E0093-341E-49C4-918C-C3B7F5D5E1C2}"/>
          </ac:picMkLst>
        </pc:picChg>
        <pc:picChg chg="add mod">
          <ac:chgData name="abddoo272@gmail.com" userId="55575d643083b450" providerId="LiveId" clId="{51E92BB1-C637-402A-9696-E11689D72D90}" dt="2022-01-07T19:11:53.850" v="343" actId="14100"/>
          <ac:picMkLst>
            <pc:docMk/>
            <pc:sldMk cId="1443000283" sldId="361"/>
            <ac:picMk id="74760" creationId="{A164DD52-7A12-4457-A445-3A0543EA90F0}"/>
          </ac:picMkLst>
        </pc:picChg>
      </pc:sldChg>
      <pc:sldChg chg="addSp delSp modSp new mod setBg">
        <pc:chgData name="abddoo272@gmail.com" userId="55575d643083b450" providerId="LiveId" clId="{51E92BB1-C637-402A-9696-E11689D72D90}" dt="2022-01-07T19:12:26.939" v="345" actId="20577"/>
        <pc:sldMkLst>
          <pc:docMk/>
          <pc:sldMk cId="3049692870" sldId="362"/>
        </pc:sldMkLst>
        <pc:spChg chg="mod">
          <ac:chgData name="abddoo272@gmail.com" userId="55575d643083b450" providerId="LiveId" clId="{51E92BB1-C637-402A-9696-E11689D72D90}" dt="2022-01-07T19:12:26.939" v="345" actId="20577"/>
          <ac:spMkLst>
            <pc:docMk/>
            <pc:sldMk cId="3049692870" sldId="362"/>
            <ac:spMk id="2" creationId="{452FE759-17A4-4053-AAFB-B8530640D94E}"/>
          </ac:spMkLst>
        </pc:spChg>
        <pc:spChg chg="del mod">
          <ac:chgData name="abddoo272@gmail.com" userId="55575d643083b450" providerId="LiveId" clId="{51E92BB1-C637-402A-9696-E11689D72D90}" dt="2022-01-07T19:10:17.289" v="331" actId="931"/>
          <ac:spMkLst>
            <pc:docMk/>
            <pc:sldMk cId="3049692870" sldId="362"/>
            <ac:spMk id="3" creationId="{2C15922A-FA51-4820-B280-53E3788BCFE7}"/>
          </ac:spMkLst>
        </pc:spChg>
        <pc:spChg chg="del">
          <ac:chgData name="abddoo272@gmail.com" userId="55575d643083b450" providerId="LiveId" clId="{51E92BB1-C637-402A-9696-E11689D72D90}" dt="2022-01-07T19:09:18.491" v="318"/>
          <ac:spMkLst>
            <pc:docMk/>
            <pc:sldMk cId="3049692870" sldId="362"/>
            <ac:spMk id="4" creationId="{C88666EC-2A7A-4FDD-A094-CB2727AD1E95}"/>
          </ac:spMkLst>
        </pc:spChg>
        <pc:spChg chg="add">
          <ac:chgData name="abddoo272@gmail.com" userId="55575d643083b450" providerId="LiveId" clId="{51E92BB1-C637-402A-9696-E11689D72D90}" dt="2022-01-07T19:09:23.571" v="319" actId="26606"/>
          <ac:spMkLst>
            <pc:docMk/>
            <pc:sldMk cId="3049692870" sldId="362"/>
            <ac:spMk id="71" creationId="{95CB840F-8E41-4CA5-B79B-25CC80AD234A}"/>
          </ac:spMkLst>
        </pc:spChg>
        <pc:spChg chg="add">
          <ac:chgData name="abddoo272@gmail.com" userId="55575d643083b450" providerId="LiveId" clId="{51E92BB1-C637-402A-9696-E11689D72D90}" dt="2022-01-07T19:09:23.571" v="319" actId="26606"/>
          <ac:spMkLst>
            <pc:docMk/>
            <pc:sldMk cId="3049692870" sldId="362"/>
            <ac:spMk id="73" creationId="{BEF75C5D-2BA1-43DF-A7EA-02C7DEC122DF}"/>
          </ac:spMkLst>
        </pc:spChg>
        <pc:picChg chg="add mod">
          <ac:chgData name="abddoo272@gmail.com" userId="55575d643083b450" providerId="LiveId" clId="{51E92BB1-C637-402A-9696-E11689D72D90}" dt="2022-01-07T19:10:22.516" v="333" actId="27614"/>
          <ac:picMkLst>
            <pc:docMk/>
            <pc:sldMk cId="3049692870" sldId="362"/>
            <ac:picMk id="6" creationId="{D276BBD7-A92D-4EE0-9878-A70F925DB0DA}"/>
          </ac:picMkLst>
        </pc:picChg>
        <pc:picChg chg="add mod">
          <ac:chgData name="abddoo272@gmail.com" userId="55575d643083b450" providerId="LiveId" clId="{51E92BB1-C637-402A-9696-E11689D72D90}" dt="2022-01-07T19:09:23.571" v="319" actId="26606"/>
          <ac:picMkLst>
            <pc:docMk/>
            <pc:sldMk cId="3049692870" sldId="362"/>
            <ac:picMk id="75778" creationId="{3631C2BE-7108-4938-94D6-E78DE9F5E9F5}"/>
          </ac:picMkLst>
        </pc:picChg>
      </pc:sldChg>
      <pc:sldChg chg="addSp delSp modSp new mod setBg">
        <pc:chgData name="abddoo272@gmail.com" userId="55575d643083b450" providerId="LiveId" clId="{51E92BB1-C637-402A-9696-E11689D72D90}" dt="2022-01-07T19:14:43.965" v="383" actId="1076"/>
        <pc:sldMkLst>
          <pc:docMk/>
          <pc:sldMk cId="2280807311" sldId="363"/>
        </pc:sldMkLst>
        <pc:spChg chg="mod">
          <ac:chgData name="abddoo272@gmail.com" userId="55575d643083b450" providerId="LiveId" clId="{51E92BB1-C637-402A-9696-E11689D72D90}" dt="2022-01-07T19:14:13.073" v="378" actId="122"/>
          <ac:spMkLst>
            <pc:docMk/>
            <pc:sldMk cId="2280807311" sldId="363"/>
            <ac:spMk id="2" creationId="{AEA86E8D-CE6A-4A66-AE35-8B01E8E60CA3}"/>
          </ac:spMkLst>
        </pc:spChg>
        <pc:spChg chg="del mod">
          <ac:chgData name="abddoo272@gmail.com" userId="55575d643083b450" providerId="LiveId" clId="{51E92BB1-C637-402A-9696-E11689D72D90}" dt="2022-01-07T19:14:39.055" v="379" actId="931"/>
          <ac:spMkLst>
            <pc:docMk/>
            <pc:sldMk cId="2280807311" sldId="363"/>
            <ac:spMk id="3" creationId="{CD26BDB3-6094-4251-B14A-19C0C75E1401}"/>
          </ac:spMkLst>
        </pc:spChg>
        <pc:spChg chg="del">
          <ac:chgData name="abddoo272@gmail.com" userId="55575d643083b450" providerId="LiveId" clId="{51E92BB1-C637-402A-9696-E11689D72D90}" dt="2022-01-07T19:13:58.506" v="365"/>
          <ac:spMkLst>
            <pc:docMk/>
            <pc:sldMk cId="2280807311" sldId="363"/>
            <ac:spMk id="4" creationId="{062F60DD-EB2D-448C-A33E-6EC90218DEDE}"/>
          </ac:spMkLst>
        </pc:spChg>
        <pc:spChg chg="add del">
          <ac:chgData name="abddoo272@gmail.com" userId="55575d643083b450" providerId="LiveId" clId="{51E92BB1-C637-402A-9696-E11689D72D90}" dt="2022-01-07T19:14:05.041" v="367" actId="26606"/>
          <ac:spMkLst>
            <pc:docMk/>
            <pc:sldMk cId="2280807311" sldId="363"/>
            <ac:spMk id="71" creationId="{A98FD4FC-479A-4C2B-84A5-CF81E055FBC0}"/>
          </ac:spMkLst>
        </pc:spChg>
        <pc:spChg chg="add del">
          <ac:chgData name="abddoo272@gmail.com" userId="55575d643083b450" providerId="LiveId" clId="{51E92BB1-C637-402A-9696-E11689D72D90}" dt="2022-01-07T19:14:05.041" v="367" actId="26606"/>
          <ac:spMkLst>
            <pc:docMk/>
            <pc:sldMk cId="2280807311" sldId="363"/>
            <ac:spMk id="73" creationId="{37D54B6C-87D0-4C03-8335-3955179D2B5B}"/>
          </ac:spMkLst>
        </pc:spChg>
        <pc:spChg chg="add">
          <ac:chgData name="abddoo272@gmail.com" userId="55575d643083b450" providerId="LiveId" clId="{51E92BB1-C637-402A-9696-E11689D72D90}" dt="2022-01-07T19:14:05.119" v="368" actId="26606"/>
          <ac:spMkLst>
            <pc:docMk/>
            <pc:sldMk cId="2280807311" sldId="363"/>
            <ac:spMk id="76804" creationId="{95CB840F-8E41-4CA5-B79B-25CC80AD234A}"/>
          </ac:spMkLst>
        </pc:spChg>
        <pc:spChg chg="add">
          <ac:chgData name="abddoo272@gmail.com" userId="55575d643083b450" providerId="LiveId" clId="{51E92BB1-C637-402A-9696-E11689D72D90}" dt="2022-01-07T19:14:05.119" v="368" actId="26606"/>
          <ac:spMkLst>
            <pc:docMk/>
            <pc:sldMk cId="2280807311" sldId="363"/>
            <ac:spMk id="76805" creationId="{BEF75C5D-2BA1-43DF-A7EA-02C7DEC122DF}"/>
          </ac:spMkLst>
        </pc:spChg>
        <pc:picChg chg="add mod">
          <ac:chgData name="abddoo272@gmail.com" userId="55575d643083b450" providerId="LiveId" clId="{51E92BB1-C637-402A-9696-E11689D72D90}" dt="2022-01-07T19:14:43.965" v="383" actId="1076"/>
          <ac:picMkLst>
            <pc:docMk/>
            <pc:sldMk cId="2280807311" sldId="363"/>
            <ac:picMk id="6" creationId="{1E006AA1-FAD8-4954-BA7C-9903E6289839}"/>
          </ac:picMkLst>
        </pc:picChg>
        <pc:picChg chg="add mod">
          <ac:chgData name="abddoo272@gmail.com" userId="55575d643083b450" providerId="LiveId" clId="{51E92BB1-C637-402A-9696-E11689D72D90}" dt="2022-01-07T19:14:05.119" v="368" actId="26606"/>
          <ac:picMkLst>
            <pc:docMk/>
            <pc:sldMk cId="2280807311" sldId="363"/>
            <ac:picMk id="76802" creationId="{E42F6FE6-99B6-443C-BBD6-EF3BD0DE9BE0}"/>
          </ac:picMkLst>
        </pc:picChg>
      </pc:sldChg>
      <pc:sldChg chg="addSp delSp modSp new mod setBg">
        <pc:chgData name="abddoo272@gmail.com" userId="55575d643083b450" providerId="LiveId" clId="{51E92BB1-C637-402A-9696-E11689D72D90}" dt="2022-01-07T19:13:43.859" v="364" actId="1076"/>
        <pc:sldMkLst>
          <pc:docMk/>
          <pc:sldMk cId="1717408643" sldId="364"/>
        </pc:sldMkLst>
        <pc:spChg chg="mod">
          <ac:chgData name="abddoo272@gmail.com" userId="55575d643083b450" providerId="LiveId" clId="{51E92BB1-C637-402A-9696-E11689D72D90}" dt="2022-01-07T19:13:02.091" v="358" actId="122"/>
          <ac:spMkLst>
            <pc:docMk/>
            <pc:sldMk cId="1717408643" sldId="364"/>
            <ac:spMk id="2" creationId="{C1FDFCBA-8999-495F-81CE-146B962F27D8}"/>
          </ac:spMkLst>
        </pc:spChg>
        <pc:spChg chg="del mod">
          <ac:chgData name="abddoo272@gmail.com" userId="55575d643083b450" providerId="LiveId" clId="{51E92BB1-C637-402A-9696-E11689D72D90}" dt="2022-01-07T19:13:36.869" v="359" actId="931"/>
          <ac:spMkLst>
            <pc:docMk/>
            <pc:sldMk cId="1717408643" sldId="364"/>
            <ac:spMk id="3" creationId="{0BAC2D9B-B5B1-4D14-803B-A7571CE1AFCA}"/>
          </ac:spMkLst>
        </pc:spChg>
        <pc:spChg chg="del">
          <ac:chgData name="abddoo272@gmail.com" userId="55575d643083b450" providerId="LiveId" clId="{51E92BB1-C637-402A-9696-E11689D72D90}" dt="2022-01-07T19:12:45.178" v="347"/>
          <ac:spMkLst>
            <pc:docMk/>
            <pc:sldMk cId="1717408643" sldId="364"/>
            <ac:spMk id="4" creationId="{3278B3B1-E479-4669-8BD8-8021A43E5240}"/>
          </ac:spMkLst>
        </pc:spChg>
        <pc:spChg chg="add">
          <ac:chgData name="abddoo272@gmail.com" userId="55575d643083b450" providerId="LiveId" clId="{51E92BB1-C637-402A-9696-E11689D72D90}" dt="2022-01-07T19:12:54.987" v="348" actId="26606"/>
          <ac:spMkLst>
            <pc:docMk/>
            <pc:sldMk cId="1717408643" sldId="364"/>
            <ac:spMk id="10" creationId="{95CB840F-8E41-4CA5-B79B-25CC80AD234A}"/>
          </ac:spMkLst>
        </pc:spChg>
        <pc:spChg chg="add">
          <ac:chgData name="abddoo272@gmail.com" userId="55575d643083b450" providerId="LiveId" clId="{51E92BB1-C637-402A-9696-E11689D72D90}" dt="2022-01-07T19:12:54.987" v="348" actId="26606"/>
          <ac:spMkLst>
            <pc:docMk/>
            <pc:sldMk cId="1717408643" sldId="364"/>
            <ac:spMk id="12" creationId="{BEF75C5D-2BA1-43DF-A7EA-02C7DEC122DF}"/>
          </ac:spMkLst>
        </pc:spChg>
        <pc:picChg chg="add mod">
          <ac:chgData name="abddoo272@gmail.com" userId="55575d643083b450" providerId="LiveId" clId="{51E92BB1-C637-402A-9696-E11689D72D90}" dt="2022-01-07T19:12:54.987" v="348" actId="26606"/>
          <ac:picMkLst>
            <pc:docMk/>
            <pc:sldMk cId="1717408643" sldId="364"/>
            <ac:picMk id="5" creationId="{A257BB9F-C1E9-45CF-90F5-41845FED24DC}"/>
          </ac:picMkLst>
        </pc:picChg>
        <pc:picChg chg="add mod">
          <ac:chgData name="abddoo272@gmail.com" userId="55575d643083b450" providerId="LiveId" clId="{51E92BB1-C637-402A-9696-E11689D72D90}" dt="2022-01-07T19:13:43.859" v="364" actId="1076"/>
          <ac:picMkLst>
            <pc:docMk/>
            <pc:sldMk cId="1717408643" sldId="364"/>
            <ac:picMk id="7" creationId="{5636C0DB-D1C2-420B-8077-43DC84759ED8}"/>
          </ac:picMkLst>
        </pc:picChg>
      </pc:sldChg>
      <pc:sldChg chg="addSp modSp add mod setBg addAnim">
        <pc:chgData name="abddoo272@gmail.com" userId="55575d643083b450" providerId="LiveId" clId="{51E92BB1-C637-402A-9696-E11689D72D90}" dt="2022-01-07T19:57:50.047" v="714"/>
        <pc:sldMkLst>
          <pc:docMk/>
          <pc:sldMk cId="1301029690" sldId="365"/>
        </pc:sldMkLst>
        <pc:spChg chg="mod">
          <ac:chgData name="abddoo272@gmail.com" userId="55575d643083b450" providerId="LiveId" clId="{51E92BB1-C637-402A-9696-E11689D72D90}" dt="2022-01-07T19:57:50.031" v="712" actId="26606"/>
          <ac:spMkLst>
            <pc:docMk/>
            <pc:sldMk cId="1301029690" sldId="365"/>
            <ac:spMk id="4" creationId="{C1755CC3-94F7-4D42-8E07-A42DFA112AB3}"/>
          </ac:spMkLst>
        </pc:spChg>
        <pc:spChg chg="mod">
          <ac:chgData name="abddoo272@gmail.com" userId="55575d643083b450" providerId="LiveId" clId="{51E92BB1-C637-402A-9696-E11689D72D90}" dt="2022-01-07T19:57:50.031" v="712" actId="26606"/>
          <ac:spMkLst>
            <pc:docMk/>
            <pc:sldMk cId="1301029690" sldId="365"/>
            <ac:spMk id="6" creationId="{995A1CFB-DD8E-4E42-B505-D081F3F41FDD}"/>
          </ac:spMkLst>
        </pc:spChg>
        <pc:spChg chg="add">
          <ac:chgData name="abddoo272@gmail.com" userId="55575d643083b450" providerId="LiveId" clId="{51E92BB1-C637-402A-9696-E11689D72D90}" dt="2022-01-07T19:57:50.031" v="712" actId="26606"/>
          <ac:spMkLst>
            <pc:docMk/>
            <pc:sldMk cId="1301029690" sldId="365"/>
            <ac:spMk id="11" creationId="{5A338357-1A6A-4C1E-A6D6-1DCDE6DF4208}"/>
          </ac:spMkLst>
        </pc:spChg>
        <pc:spChg chg="add">
          <ac:chgData name="abddoo272@gmail.com" userId="55575d643083b450" providerId="LiveId" clId="{51E92BB1-C637-402A-9696-E11689D72D90}" dt="2022-01-07T19:57:50.031" v="712" actId="26606"/>
          <ac:spMkLst>
            <pc:docMk/>
            <pc:sldMk cId="1301029690" sldId="365"/>
            <ac:spMk id="13" creationId="{E1F51140-4156-423C-9638-1223606FBA11}"/>
          </ac:spMkLst>
        </pc:spChg>
        <pc:cxnChg chg="add">
          <ac:chgData name="abddoo272@gmail.com" userId="55575d643083b450" providerId="LiveId" clId="{51E92BB1-C637-402A-9696-E11689D72D90}" dt="2022-01-07T19:57:50.031" v="712" actId="26606"/>
          <ac:cxnSpMkLst>
            <pc:docMk/>
            <pc:sldMk cId="1301029690" sldId="365"/>
            <ac:cxnSpMk id="15" creationId="{2DAA738B-EDF5-4694-B25A-3488245BC87C}"/>
          </ac:cxnSpMkLst>
        </pc:cxnChg>
      </pc:sldChg>
      <pc:sldChg chg="new del">
        <pc:chgData name="abddoo272@gmail.com" userId="55575d643083b450" providerId="LiveId" clId="{51E92BB1-C637-402A-9696-E11689D72D90}" dt="2022-01-07T19:22:26.259" v="390" actId="47"/>
        <pc:sldMkLst>
          <pc:docMk/>
          <pc:sldMk cId="2872578617" sldId="366"/>
        </pc:sldMkLst>
      </pc:sldChg>
      <pc:sldChg chg="addSp delSp modSp new mod setBg">
        <pc:chgData name="abddoo272@gmail.com" userId="55575d643083b450" providerId="LiveId" clId="{51E92BB1-C637-402A-9696-E11689D72D90}" dt="2022-01-07T19:24:18.120" v="414" actId="14100"/>
        <pc:sldMkLst>
          <pc:docMk/>
          <pc:sldMk cId="1731572599" sldId="367"/>
        </pc:sldMkLst>
        <pc:spChg chg="mod">
          <ac:chgData name="abddoo272@gmail.com" userId="55575d643083b450" providerId="LiveId" clId="{51E92BB1-C637-402A-9696-E11689D72D90}" dt="2022-01-07T19:23:20.434" v="408" actId="122"/>
          <ac:spMkLst>
            <pc:docMk/>
            <pc:sldMk cId="1731572599" sldId="367"/>
            <ac:spMk id="2" creationId="{2AC5A38B-7B5A-4B8F-BACB-1F397BA80F38}"/>
          </ac:spMkLst>
        </pc:spChg>
        <pc:spChg chg="del mod">
          <ac:chgData name="abddoo272@gmail.com" userId="55575d643083b450" providerId="LiveId" clId="{51E92BB1-C637-402A-9696-E11689D72D90}" dt="2022-01-07T19:24:07.928" v="409" actId="931"/>
          <ac:spMkLst>
            <pc:docMk/>
            <pc:sldMk cId="1731572599" sldId="367"/>
            <ac:spMk id="3" creationId="{59012204-ECCE-45B2-A346-3158FB78F7BB}"/>
          </ac:spMkLst>
        </pc:spChg>
        <pc:spChg chg="del">
          <ac:chgData name="abddoo272@gmail.com" userId="55575d643083b450" providerId="LiveId" clId="{51E92BB1-C637-402A-9696-E11689D72D90}" dt="2022-01-07T19:23:04.766" v="404"/>
          <ac:spMkLst>
            <pc:docMk/>
            <pc:sldMk cId="1731572599" sldId="367"/>
            <ac:spMk id="4" creationId="{FD52528B-19F3-4FF2-A76A-62FFC55F1F0B}"/>
          </ac:spMkLst>
        </pc:spChg>
        <pc:spChg chg="add">
          <ac:chgData name="abddoo272@gmail.com" userId="55575d643083b450" providerId="LiveId" clId="{51E92BB1-C637-402A-9696-E11689D72D90}" dt="2022-01-07T19:23:12.679" v="405" actId="26606"/>
          <ac:spMkLst>
            <pc:docMk/>
            <pc:sldMk cId="1731572599" sldId="367"/>
            <ac:spMk id="71" creationId="{95CB840F-8E41-4CA5-B79B-25CC80AD234A}"/>
          </ac:spMkLst>
        </pc:spChg>
        <pc:spChg chg="add">
          <ac:chgData name="abddoo272@gmail.com" userId="55575d643083b450" providerId="LiveId" clId="{51E92BB1-C637-402A-9696-E11689D72D90}" dt="2022-01-07T19:23:12.679" v="405" actId="26606"/>
          <ac:spMkLst>
            <pc:docMk/>
            <pc:sldMk cId="1731572599" sldId="367"/>
            <ac:spMk id="73" creationId="{BEF75C5D-2BA1-43DF-A7EA-02C7DEC122DF}"/>
          </ac:spMkLst>
        </pc:spChg>
        <pc:picChg chg="add mod">
          <ac:chgData name="abddoo272@gmail.com" userId="55575d643083b450" providerId="LiveId" clId="{51E92BB1-C637-402A-9696-E11689D72D90}" dt="2022-01-07T19:24:18.120" v="414" actId="14100"/>
          <ac:picMkLst>
            <pc:docMk/>
            <pc:sldMk cId="1731572599" sldId="367"/>
            <ac:picMk id="6" creationId="{5A6A4ABE-D837-4217-B0EA-ABADBD1C4CE4}"/>
          </ac:picMkLst>
        </pc:picChg>
        <pc:picChg chg="add mod">
          <ac:chgData name="abddoo272@gmail.com" userId="55575d643083b450" providerId="LiveId" clId="{51E92BB1-C637-402A-9696-E11689D72D90}" dt="2022-01-07T19:23:12.679" v="405" actId="26606"/>
          <ac:picMkLst>
            <pc:docMk/>
            <pc:sldMk cId="1731572599" sldId="367"/>
            <ac:picMk id="77826" creationId="{4F91C90E-4623-4347-BC9D-9AEF991E89F2}"/>
          </ac:picMkLst>
        </pc:picChg>
      </pc:sldChg>
      <pc:sldChg chg="addSp delSp modSp new mod setBg">
        <pc:chgData name="abddoo272@gmail.com" userId="55575d643083b450" providerId="LiveId" clId="{51E92BB1-C637-402A-9696-E11689D72D90}" dt="2022-01-07T19:56:20.568" v="698" actId="122"/>
        <pc:sldMkLst>
          <pc:docMk/>
          <pc:sldMk cId="755838863" sldId="368"/>
        </pc:sldMkLst>
        <pc:spChg chg="mod">
          <ac:chgData name="abddoo272@gmail.com" userId="55575d643083b450" providerId="LiveId" clId="{51E92BB1-C637-402A-9696-E11689D72D90}" dt="2022-01-07T19:56:20.568" v="698" actId="122"/>
          <ac:spMkLst>
            <pc:docMk/>
            <pc:sldMk cId="755838863" sldId="368"/>
            <ac:spMk id="2" creationId="{25ED05AB-CECE-406D-881C-E95C72E85024}"/>
          </ac:spMkLst>
        </pc:spChg>
        <pc:spChg chg="del mod">
          <ac:chgData name="abddoo272@gmail.com" userId="55575d643083b450" providerId="LiveId" clId="{51E92BB1-C637-402A-9696-E11689D72D90}" dt="2022-01-07T19:27:14.983" v="431" actId="931"/>
          <ac:spMkLst>
            <pc:docMk/>
            <pc:sldMk cId="755838863" sldId="368"/>
            <ac:spMk id="3" creationId="{A1788E67-CF02-4563-86D6-8394C7B6743A}"/>
          </ac:spMkLst>
        </pc:spChg>
        <pc:spChg chg="del">
          <ac:chgData name="abddoo272@gmail.com" userId="55575d643083b450" providerId="LiveId" clId="{51E92BB1-C637-402A-9696-E11689D72D90}" dt="2022-01-07T19:25:42.800" v="429"/>
          <ac:spMkLst>
            <pc:docMk/>
            <pc:sldMk cId="755838863" sldId="368"/>
            <ac:spMk id="4" creationId="{D2343C32-F27A-49CE-B1AB-4B5970E0C284}"/>
          </ac:spMkLst>
        </pc:spChg>
        <pc:spChg chg="add">
          <ac:chgData name="abddoo272@gmail.com" userId="55575d643083b450" providerId="LiveId" clId="{51E92BB1-C637-402A-9696-E11689D72D90}" dt="2022-01-07T19:25:45.950" v="430" actId="26606"/>
          <ac:spMkLst>
            <pc:docMk/>
            <pc:sldMk cId="755838863" sldId="368"/>
            <ac:spMk id="71" creationId="{95CB840F-8E41-4CA5-B79B-25CC80AD234A}"/>
          </ac:spMkLst>
        </pc:spChg>
        <pc:spChg chg="add">
          <ac:chgData name="abddoo272@gmail.com" userId="55575d643083b450" providerId="LiveId" clId="{51E92BB1-C637-402A-9696-E11689D72D90}" dt="2022-01-07T19:25:45.950" v="430" actId="26606"/>
          <ac:spMkLst>
            <pc:docMk/>
            <pc:sldMk cId="755838863" sldId="368"/>
            <ac:spMk id="73" creationId="{BEF75C5D-2BA1-43DF-A7EA-02C7DEC122DF}"/>
          </ac:spMkLst>
        </pc:spChg>
        <pc:picChg chg="add mod">
          <ac:chgData name="abddoo272@gmail.com" userId="55575d643083b450" providerId="LiveId" clId="{51E92BB1-C637-402A-9696-E11689D72D90}" dt="2022-01-07T19:27:18.335" v="434" actId="14100"/>
          <ac:picMkLst>
            <pc:docMk/>
            <pc:sldMk cId="755838863" sldId="368"/>
            <ac:picMk id="8" creationId="{223C581B-D08B-4411-9A62-FEC43E35C516}"/>
          </ac:picMkLst>
        </pc:picChg>
        <pc:picChg chg="add mod">
          <ac:chgData name="abddoo272@gmail.com" userId="55575d643083b450" providerId="LiveId" clId="{51E92BB1-C637-402A-9696-E11689D72D90}" dt="2022-01-07T19:25:45.950" v="430" actId="26606"/>
          <ac:picMkLst>
            <pc:docMk/>
            <pc:sldMk cId="755838863" sldId="368"/>
            <ac:picMk id="78850" creationId="{131AC13B-0336-4A94-AC09-F0D5859ADA0A}"/>
          </ac:picMkLst>
        </pc:picChg>
      </pc:sldChg>
      <pc:sldChg chg="addSp delSp modSp new mod setBg">
        <pc:chgData name="abddoo272@gmail.com" userId="55575d643083b450" providerId="LiveId" clId="{51E92BB1-C637-402A-9696-E11689D72D90}" dt="2022-01-07T19:56:17.703" v="697" actId="122"/>
        <pc:sldMkLst>
          <pc:docMk/>
          <pc:sldMk cId="1254263143" sldId="369"/>
        </pc:sldMkLst>
        <pc:spChg chg="mod">
          <ac:chgData name="abddoo272@gmail.com" userId="55575d643083b450" providerId="LiveId" clId="{51E92BB1-C637-402A-9696-E11689D72D90}" dt="2022-01-07T19:56:17.703" v="697" actId="122"/>
          <ac:spMkLst>
            <pc:docMk/>
            <pc:sldMk cId="1254263143" sldId="369"/>
            <ac:spMk id="2" creationId="{CE448776-5BA8-4FD9-B965-A1702039EC97}"/>
          </ac:spMkLst>
        </pc:spChg>
        <pc:spChg chg="del mod">
          <ac:chgData name="abddoo272@gmail.com" userId="55575d643083b450" providerId="LiveId" clId="{51E92BB1-C637-402A-9696-E11689D72D90}" dt="2022-01-07T19:28:10.657" v="437" actId="931"/>
          <ac:spMkLst>
            <pc:docMk/>
            <pc:sldMk cId="1254263143" sldId="369"/>
            <ac:spMk id="3" creationId="{342B9923-F1B7-4251-98D6-EAA3F4FB3477}"/>
          </ac:spMkLst>
        </pc:spChg>
        <pc:spChg chg="del">
          <ac:chgData name="abddoo272@gmail.com" userId="55575d643083b450" providerId="LiveId" clId="{51E92BB1-C637-402A-9696-E11689D72D90}" dt="2022-01-07T19:27:39.123" v="435"/>
          <ac:spMkLst>
            <pc:docMk/>
            <pc:sldMk cId="1254263143" sldId="369"/>
            <ac:spMk id="4" creationId="{A91DDE6E-84D2-497B-9FDA-B9B0119A5FB2}"/>
          </ac:spMkLst>
        </pc:spChg>
        <pc:spChg chg="add">
          <ac:chgData name="abddoo272@gmail.com" userId="55575d643083b450" providerId="LiveId" clId="{51E92BB1-C637-402A-9696-E11689D72D90}" dt="2022-01-07T19:27:42.438" v="436" actId="26606"/>
          <ac:spMkLst>
            <pc:docMk/>
            <pc:sldMk cId="1254263143" sldId="369"/>
            <ac:spMk id="71" creationId="{95CB840F-8E41-4CA5-B79B-25CC80AD234A}"/>
          </ac:spMkLst>
        </pc:spChg>
        <pc:spChg chg="add">
          <ac:chgData name="abddoo272@gmail.com" userId="55575d643083b450" providerId="LiveId" clId="{51E92BB1-C637-402A-9696-E11689D72D90}" dt="2022-01-07T19:27:42.438" v="436" actId="26606"/>
          <ac:spMkLst>
            <pc:docMk/>
            <pc:sldMk cId="1254263143" sldId="369"/>
            <ac:spMk id="73" creationId="{BEF75C5D-2BA1-43DF-A7EA-02C7DEC122DF}"/>
          </ac:spMkLst>
        </pc:spChg>
        <pc:picChg chg="add mod">
          <ac:chgData name="abddoo272@gmail.com" userId="55575d643083b450" providerId="LiveId" clId="{51E92BB1-C637-402A-9696-E11689D72D90}" dt="2022-01-07T19:28:13.534" v="440" actId="14100"/>
          <ac:picMkLst>
            <pc:docMk/>
            <pc:sldMk cId="1254263143" sldId="369"/>
            <ac:picMk id="6" creationId="{11B2FF5F-4F33-4565-8F7A-379CA399B2CC}"/>
          </ac:picMkLst>
        </pc:picChg>
        <pc:picChg chg="add mod">
          <ac:chgData name="abddoo272@gmail.com" userId="55575d643083b450" providerId="LiveId" clId="{51E92BB1-C637-402A-9696-E11689D72D90}" dt="2022-01-07T19:27:42.438" v="436" actId="26606"/>
          <ac:picMkLst>
            <pc:docMk/>
            <pc:sldMk cId="1254263143" sldId="369"/>
            <ac:picMk id="79874" creationId="{54F5855C-6BC3-4AD2-9ED1-F88F2269518C}"/>
          </ac:picMkLst>
        </pc:picChg>
      </pc:sldChg>
      <pc:sldChg chg="addSp delSp modSp new mod setBg">
        <pc:chgData name="abddoo272@gmail.com" userId="55575d643083b450" providerId="LiveId" clId="{51E92BB1-C637-402A-9696-E11689D72D90}" dt="2022-01-07T19:56:14.161" v="696" actId="122"/>
        <pc:sldMkLst>
          <pc:docMk/>
          <pc:sldMk cId="2294755810" sldId="370"/>
        </pc:sldMkLst>
        <pc:spChg chg="mod">
          <ac:chgData name="abddoo272@gmail.com" userId="55575d643083b450" providerId="LiveId" clId="{51E92BB1-C637-402A-9696-E11689D72D90}" dt="2022-01-07T19:56:14.161" v="696" actId="122"/>
          <ac:spMkLst>
            <pc:docMk/>
            <pc:sldMk cId="2294755810" sldId="370"/>
            <ac:spMk id="2" creationId="{61AC3C98-452A-48F6-A9EF-9B8EFF61C385}"/>
          </ac:spMkLst>
        </pc:spChg>
        <pc:spChg chg="del mod">
          <ac:chgData name="abddoo272@gmail.com" userId="55575d643083b450" providerId="LiveId" clId="{51E92BB1-C637-402A-9696-E11689D72D90}" dt="2022-01-07T19:28:59.718" v="443" actId="931"/>
          <ac:spMkLst>
            <pc:docMk/>
            <pc:sldMk cId="2294755810" sldId="370"/>
            <ac:spMk id="3" creationId="{B92A0021-4D4A-4AEC-9F4F-8F619495289F}"/>
          </ac:spMkLst>
        </pc:spChg>
        <pc:spChg chg="del">
          <ac:chgData name="abddoo272@gmail.com" userId="55575d643083b450" providerId="LiveId" clId="{51E92BB1-C637-402A-9696-E11689D72D90}" dt="2022-01-07T19:28:29.583" v="441"/>
          <ac:spMkLst>
            <pc:docMk/>
            <pc:sldMk cId="2294755810" sldId="370"/>
            <ac:spMk id="4" creationId="{CC1C3D8B-93CD-43FA-AF48-39F9B015ED25}"/>
          </ac:spMkLst>
        </pc:spChg>
        <pc:spChg chg="add">
          <ac:chgData name="abddoo272@gmail.com" userId="55575d643083b450" providerId="LiveId" clId="{51E92BB1-C637-402A-9696-E11689D72D90}" dt="2022-01-07T19:28:32.028" v="442" actId="26606"/>
          <ac:spMkLst>
            <pc:docMk/>
            <pc:sldMk cId="2294755810" sldId="370"/>
            <ac:spMk id="71" creationId="{95CB840F-8E41-4CA5-B79B-25CC80AD234A}"/>
          </ac:spMkLst>
        </pc:spChg>
        <pc:spChg chg="add">
          <ac:chgData name="abddoo272@gmail.com" userId="55575d643083b450" providerId="LiveId" clId="{51E92BB1-C637-402A-9696-E11689D72D90}" dt="2022-01-07T19:28:32.028" v="442" actId="26606"/>
          <ac:spMkLst>
            <pc:docMk/>
            <pc:sldMk cId="2294755810" sldId="370"/>
            <ac:spMk id="73" creationId="{BEF75C5D-2BA1-43DF-A7EA-02C7DEC122DF}"/>
          </ac:spMkLst>
        </pc:spChg>
        <pc:picChg chg="add mod">
          <ac:chgData name="abddoo272@gmail.com" userId="55575d643083b450" providerId="LiveId" clId="{51E92BB1-C637-402A-9696-E11689D72D90}" dt="2022-01-07T19:29:03.599" v="447" actId="14100"/>
          <ac:picMkLst>
            <pc:docMk/>
            <pc:sldMk cId="2294755810" sldId="370"/>
            <ac:picMk id="6" creationId="{38A337A5-8828-4D53-B846-18573FEFB7C0}"/>
          </ac:picMkLst>
        </pc:picChg>
        <pc:picChg chg="add mod">
          <ac:chgData name="abddoo272@gmail.com" userId="55575d643083b450" providerId="LiveId" clId="{51E92BB1-C637-402A-9696-E11689D72D90}" dt="2022-01-07T19:28:32.028" v="442" actId="26606"/>
          <ac:picMkLst>
            <pc:docMk/>
            <pc:sldMk cId="2294755810" sldId="370"/>
            <ac:picMk id="80898" creationId="{87BADD26-A9C7-4CC8-A80C-FEB087532D63}"/>
          </ac:picMkLst>
        </pc:picChg>
      </pc:sldChg>
      <pc:sldChg chg="addSp delSp modSp new mod setBg">
        <pc:chgData name="abddoo272@gmail.com" userId="55575d643083b450" providerId="LiveId" clId="{51E92BB1-C637-402A-9696-E11689D72D90}" dt="2022-01-07T19:56:09.739" v="695" actId="122"/>
        <pc:sldMkLst>
          <pc:docMk/>
          <pc:sldMk cId="2305710909" sldId="371"/>
        </pc:sldMkLst>
        <pc:spChg chg="mod">
          <ac:chgData name="abddoo272@gmail.com" userId="55575d643083b450" providerId="LiveId" clId="{51E92BB1-C637-402A-9696-E11689D72D90}" dt="2022-01-07T19:56:09.739" v="695" actId="122"/>
          <ac:spMkLst>
            <pc:docMk/>
            <pc:sldMk cId="2305710909" sldId="371"/>
            <ac:spMk id="2" creationId="{A90184A9-FD20-4EA0-A119-1557C7D1371D}"/>
          </ac:spMkLst>
        </pc:spChg>
        <pc:spChg chg="add del mod">
          <ac:chgData name="abddoo272@gmail.com" userId="55575d643083b450" providerId="LiveId" clId="{51E92BB1-C637-402A-9696-E11689D72D90}" dt="2022-01-07T19:30:04.646" v="456" actId="931"/>
          <ac:spMkLst>
            <pc:docMk/>
            <pc:sldMk cId="2305710909" sldId="371"/>
            <ac:spMk id="3" creationId="{D90C779D-30F1-453A-B022-F8D5B8EA1F32}"/>
          </ac:spMkLst>
        </pc:spChg>
        <pc:spChg chg="del">
          <ac:chgData name="abddoo272@gmail.com" userId="55575d643083b450" providerId="LiveId" clId="{51E92BB1-C637-402A-9696-E11689D72D90}" dt="2022-01-07T19:29:17" v="449"/>
          <ac:spMkLst>
            <pc:docMk/>
            <pc:sldMk cId="2305710909" sldId="371"/>
            <ac:spMk id="4" creationId="{BD8BC0D2-8938-43B2-9A15-875A2C630753}"/>
          </ac:spMkLst>
        </pc:spChg>
        <pc:spChg chg="add">
          <ac:chgData name="abddoo272@gmail.com" userId="55575d643083b450" providerId="LiveId" clId="{51E92BB1-C637-402A-9696-E11689D72D90}" dt="2022-01-07T19:29:59.313" v="455" actId="26606"/>
          <ac:spMkLst>
            <pc:docMk/>
            <pc:sldMk cId="2305710909" sldId="371"/>
            <ac:spMk id="71" creationId="{95CB840F-8E41-4CA5-B79B-25CC80AD234A}"/>
          </ac:spMkLst>
        </pc:spChg>
        <pc:spChg chg="add">
          <ac:chgData name="abddoo272@gmail.com" userId="55575d643083b450" providerId="LiveId" clId="{51E92BB1-C637-402A-9696-E11689D72D90}" dt="2022-01-07T19:29:59.313" v="455" actId="26606"/>
          <ac:spMkLst>
            <pc:docMk/>
            <pc:sldMk cId="2305710909" sldId="371"/>
            <ac:spMk id="73" creationId="{BEF75C5D-2BA1-43DF-A7EA-02C7DEC122DF}"/>
          </ac:spMkLst>
        </pc:spChg>
        <pc:picChg chg="add del mod">
          <ac:chgData name="abddoo272@gmail.com" userId="55575d643083b450" providerId="LiveId" clId="{51E92BB1-C637-402A-9696-E11689D72D90}" dt="2022-01-07T19:29:57.406" v="454" actId="931"/>
          <ac:picMkLst>
            <pc:docMk/>
            <pc:sldMk cId="2305710909" sldId="371"/>
            <ac:picMk id="6" creationId="{13B67E57-1BCE-4096-9E51-954501896EF6}"/>
          </ac:picMkLst>
        </pc:picChg>
        <pc:picChg chg="add mod">
          <ac:chgData name="abddoo272@gmail.com" userId="55575d643083b450" providerId="LiveId" clId="{51E92BB1-C637-402A-9696-E11689D72D90}" dt="2022-01-07T19:30:07.569" v="459" actId="14100"/>
          <ac:picMkLst>
            <pc:docMk/>
            <pc:sldMk cId="2305710909" sldId="371"/>
            <ac:picMk id="8" creationId="{EFC15C38-453A-4634-A25A-3C6025D87CDC}"/>
          </ac:picMkLst>
        </pc:picChg>
        <pc:picChg chg="add mod">
          <ac:chgData name="abddoo272@gmail.com" userId="55575d643083b450" providerId="LiveId" clId="{51E92BB1-C637-402A-9696-E11689D72D90}" dt="2022-01-07T19:29:59.313" v="455" actId="26606"/>
          <ac:picMkLst>
            <pc:docMk/>
            <pc:sldMk cId="2305710909" sldId="371"/>
            <ac:picMk id="81922" creationId="{6D645AB1-4427-4C31-AC86-050351AAF1D0}"/>
          </ac:picMkLst>
        </pc:picChg>
      </pc:sldChg>
      <pc:sldChg chg="addSp delSp modSp new mod setBg">
        <pc:chgData name="abddoo272@gmail.com" userId="55575d643083b450" providerId="LiveId" clId="{51E92BB1-C637-402A-9696-E11689D72D90}" dt="2022-01-07T19:56:07.123" v="694" actId="122"/>
        <pc:sldMkLst>
          <pc:docMk/>
          <pc:sldMk cId="4242595937" sldId="372"/>
        </pc:sldMkLst>
        <pc:spChg chg="mod">
          <ac:chgData name="abddoo272@gmail.com" userId="55575d643083b450" providerId="LiveId" clId="{51E92BB1-C637-402A-9696-E11689D72D90}" dt="2022-01-07T19:56:07.123" v="694" actId="122"/>
          <ac:spMkLst>
            <pc:docMk/>
            <pc:sldMk cId="4242595937" sldId="372"/>
            <ac:spMk id="2" creationId="{00973BB6-667C-4F72-A2CD-B33AD35FB02B}"/>
          </ac:spMkLst>
        </pc:spChg>
        <pc:spChg chg="add del mod">
          <ac:chgData name="abddoo272@gmail.com" userId="55575d643083b450" providerId="LiveId" clId="{51E92BB1-C637-402A-9696-E11689D72D90}" dt="2022-01-07T19:32:26.001" v="497" actId="931"/>
          <ac:spMkLst>
            <pc:docMk/>
            <pc:sldMk cId="4242595937" sldId="372"/>
            <ac:spMk id="3" creationId="{0F93AAC1-9E55-4FB1-A110-3AF0662E35E8}"/>
          </ac:spMkLst>
        </pc:spChg>
        <pc:spChg chg="del">
          <ac:chgData name="abddoo272@gmail.com" userId="55575d643083b450" providerId="LiveId" clId="{51E92BB1-C637-402A-9696-E11689D72D90}" dt="2022-01-07T19:31:28.109" v="493"/>
          <ac:spMkLst>
            <pc:docMk/>
            <pc:sldMk cId="4242595937" sldId="372"/>
            <ac:spMk id="4" creationId="{01738593-44F2-4DF0-B245-B385281FB771}"/>
          </ac:spMkLst>
        </pc:spChg>
        <pc:spChg chg="add">
          <ac:chgData name="abddoo272@gmail.com" userId="55575d643083b450" providerId="LiveId" clId="{51E92BB1-C637-402A-9696-E11689D72D90}" dt="2022-01-07T19:31:31.247" v="494" actId="26606"/>
          <ac:spMkLst>
            <pc:docMk/>
            <pc:sldMk cId="4242595937" sldId="372"/>
            <ac:spMk id="71" creationId="{95CB840F-8E41-4CA5-B79B-25CC80AD234A}"/>
          </ac:spMkLst>
        </pc:spChg>
        <pc:spChg chg="add">
          <ac:chgData name="abddoo272@gmail.com" userId="55575d643083b450" providerId="LiveId" clId="{51E92BB1-C637-402A-9696-E11689D72D90}" dt="2022-01-07T19:31:31.247" v="494" actId="26606"/>
          <ac:spMkLst>
            <pc:docMk/>
            <pc:sldMk cId="4242595937" sldId="372"/>
            <ac:spMk id="73" creationId="{BEF75C5D-2BA1-43DF-A7EA-02C7DEC122DF}"/>
          </ac:spMkLst>
        </pc:spChg>
        <pc:picChg chg="add del mod ord">
          <ac:chgData name="abddoo272@gmail.com" userId="55575d643083b450" providerId="LiveId" clId="{51E92BB1-C637-402A-9696-E11689D72D90}" dt="2022-01-07T19:32:20.741" v="496" actId="22"/>
          <ac:picMkLst>
            <pc:docMk/>
            <pc:sldMk cId="4242595937" sldId="372"/>
            <ac:picMk id="6" creationId="{2798C5EA-5DC1-4F51-908E-3C1AEC3E9D09}"/>
          </ac:picMkLst>
        </pc:picChg>
        <pc:picChg chg="add mod">
          <ac:chgData name="abddoo272@gmail.com" userId="55575d643083b450" providerId="LiveId" clId="{51E92BB1-C637-402A-9696-E11689D72D90}" dt="2022-01-07T19:32:29.284" v="498" actId="14100"/>
          <ac:picMkLst>
            <pc:docMk/>
            <pc:sldMk cId="4242595937" sldId="372"/>
            <ac:picMk id="8" creationId="{AF3C9580-F61D-4EC6-B153-04680C44F416}"/>
          </ac:picMkLst>
        </pc:picChg>
        <pc:picChg chg="add mod">
          <ac:chgData name="abddoo272@gmail.com" userId="55575d643083b450" providerId="LiveId" clId="{51E92BB1-C637-402A-9696-E11689D72D90}" dt="2022-01-07T19:31:31.247" v="494" actId="26606"/>
          <ac:picMkLst>
            <pc:docMk/>
            <pc:sldMk cId="4242595937" sldId="372"/>
            <ac:picMk id="82946" creationId="{FD5D807C-D587-45D0-BB20-1DB59EA4DFB1}"/>
          </ac:picMkLst>
        </pc:picChg>
      </pc:sldChg>
      <pc:sldChg chg="addSp delSp modSp new mod setBg">
        <pc:chgData name="abddoo272@gmail.com" userId="55575d643083b450" providerId="LiveId" clId="{51E92BB1-C637-402A-9696-E11689D72D90}" dt="2022-01-07T19:33:49.743" v="506" actId="14100"/>
        <pc:sldMkLst>
          <pc:docMk/>
          <pc:sldMk cId="1681239359" sldId="373"/>
        </pc:sldMkLst>
        <pc:spChg chg="mod">
          <ac:chgData name="abddoo272@gmail.com" userId="55575d643083b450" providerId="LiveId" clId="{51E92BB1-C637-402A-9696-E11689D72D90}" dt="2022-01-07T19:33:36.196" v="502" actId="26606"/>
          <ac:spMkLst>
            <pc:docMk/>
            <pc:sldMk cId="1681239359" sldId="373"/>
            <ac:spMk id="2" creationId="{EF9214C2-E810-4F53-AA92-A458F6A0FFDA}"/>
          </ac:spMkLst>
        </pc:spChg>
        <pc:spChg chg="add del mod">
          <ac:chgData name="abddoo272@gmail.com" userId="55575d643083b450" providerId="LiveId" clId="{51E92BB1-C637-402A-9696-E11689D72D90}" dt="2022-01-07T19:33:46.726" v="505" actId="931"/>
          <ac:spMkLst>
            <pc:docMk/>
            <pc:sldMk cId="1681239359" sldId="373"/>
            <ac:spMk id="3" creationId="{7C295E25-DD14-497E-8D1D-D589FDEDA356}"/>
          </ac:spMkLst>
        </pc:spChg>
        <pc:spChg chg="del">
          <ac:chgData name="abddoo272@gmail.com" userId="55575d643083b450" providerId="LiveId" clId="{51E92BB1-C637-402A-9696-E11689D72D90}" dt="2022-01-07T19:32:45.552" v="499"/>
          <ac:spMkLst>
            <pc:docMk/>
            <pc:sldMk cId="1681239359" sldId="373"/>
            <ac:spMk id="4" creationId="{74E99E96-94EA-4F8F-95B0-BB521DE24FBC}"/>
          </ac:spMkLst>
        </pc:spChg>
        <pc:spChg chg="add">
          <ac:chgData name="abddoo272@gmail.com" userId="55575d643083b450" providerId="LiveId" clId="{51E92BB1-C637-402A-9696-E11689D72D90}" dt="2022-01-07T19:33:36.196" v="502" actId="26606"/>
          <ac:spMkLst>
            <pc:docMk/>
            <pc:sldMk cId="1681239359" sldId="373"/>
            <ac:spMk id="71" creationId="{95CB840F-8E41-4CA5-B79B-25CC80AD234A}"/>
          </ac:spMkLst>
        </pc:spChg>
        <pc:spChg chg="add">
          <ac:chgData name="abddoo272@gmail.com" userId="55575d643083b450" providerId="LiveId" clId="{51E92BB1-C637-402A-9696-E11689D72D90}" dt="2022-01-07T19:33:36.196" v="502" actId="26606"/>
          <ac:spMkLst>
            <pc:docMk/>
            <pc:sldMk cId="1681239359" sldId="373"/>
            <ac:spMk id="73" creationId="{BEF75C5D-2BA1-43DF-A7EA-02C7DEC122DF}"/>
          </ac:spMkLst>
        </pc:spChg>
        <pc:picChg chg="add del mod">
          <ac:chgData name="abddoo272@gmail.com" userId="55575d643083b450" providerId="LiveId" clId="{51E92BB1-C637-402A-9696-E11689D72D90}" dt="2022-01-07T19:33:34.226" v="501" actId="931"/>
          <ac:picMkLst>
            <pc:docMk/>
            <pc:sldMk cId="1681239359" sldId="373"/>
            <ac:picMk id="6" creationId="{38DDDC5D-6869-4E59-B1F0-3E25F1AF3F50}"/>
          </ac:picMkLst>
        </pc:picChg>
        <pc:picChg chg="add del mod ord">
          <ac:chgData name="abddoo272@gmail.com" userId="55575d643083b450" providerId="LiveId" clId="{51E92BB1-C637-402A-9696-E11689D72D90}" dt="2022-01-07T19:33:41.114" v="504" actId="22"/>
          <ac:picMkLst>
            <pc:docMk/>
            <pc:sldMk cId="1681239359" sldId="373"/>
            <ac:picMk id="8" creationId="{CAF36AF1-4687-416D-B1EF-34FA00F2EECB}"/>
          </ac:picMkLst>
        </pc:picChg>
        <pc:picChg chg="add mod">
          <ac:chgData name="abddoo272@gmail.com" userId="55575d643083b450" providerId="LiveId" clId="{51E92BB1-C637-402A-9696-E11689D72D90}" dt="2022-01-07T19:33:49.743" v="506" actId="14100"/>
          <ac:picMkLst>
            <pc:docMk/>
            <pc:sldMk cId="1681239359" sldId="373"/>
            <ac:picMk id="10" creationId="{001B0F26-A857-4407-97C1-11054EBE1DC6}"/>
          </ac:picMkLst>
        </pc:picChg>
        <pc:picChg chg="add mod">
          <ac:chgData name="abddoo272@gmail.com" userId="55575d643083b450" providerId="LiveId" clId="{51E92BB1-C637-402A-9696-E11689D72D90}" dt="2022-01-07T19:33:36.196" v="502" actId="26606"/>
          <ac:picMkLst>
            <pc:docMk/>
            <pc:sldMk cId="1681239359" sldId="373"/>
            <ac:picMk id="83970" creationId="{68873462-482F-4BE6-9837-5193D320B2A8}"/>
          </ac:picMkLst>
        </pc:picChg>
      </pc:sldChg>
      <pc:sldChg chg="addSp delSp modSp new mod setBg">
        <pc:chgData name="abddoo272@gmail.com" userId="55575d643083b450" providerId="LiveId" clId="{51E92BB1-C637-402A-9696-E11689D72D90}" dt="2022-01-07T19:56:04.615" v="693" actId="122"/>
        <pc:sldMkLst>
          <pc:docMk/>
          <pc:sldMk cId="2578935426" sldId="374"/>
        </pc:sldMkLst>
        <pc:spChg chg="mod">
          <ac:chgData name="abddoo272@gmail.com" userId="55575d643083b450" providerId="LiveId" clId="{51E92BB1-C637-402A-9696-E11689D72D90}" dt="2022-01-07T19:56:04.615" v="693" actId="122"/>
          <ac:spMkLst>
            <pc:docMk/>
            <pc:sldMk cId="2578935426" sldId="374"/>
            <ac:spMk id="2" creationId="{CB694B89-8697-4643-9923-42A8C681C1A9}"/>
          </ac:spMkLst>
        </pc:spChg>
        <pc:spChg chg="del mod">
          <ac:chgData name="abddoo272@gmail.com" userId="55575d643083b450" providerId="LiveId" clId="{51E92BB1-C637-402A-9696-E11689D72D90}" dt="2022-01-07T19:34:49.350" v="509" actId="931"/>
          <ac:spMkLst>
            <pc:docMk/>
            <pc:sldMk cId="2578935426" sldId="374"/>
            <ac:spMk id="3" creationId="{48E9D859-CA6C-4067-8BBE-512A73377BA0}"/>
          </ac:spMkLst>
        </pc:spChg>
        <pc:spChg chg="del">
          <ac:chgData name="abddoo272@gmail.com" userId="55575d643083b450" providerId="LiveId" clId="{51E92BB1-C637-402A-9696-E11689D72D90}" dt="2022-01-07T19:34:13.276" v="507"/>
          <ac:spMkLst>
            <pc:docMk/>
            <pc:sldMk cId="2578935426" sldId="374"/>
            <ac:spMk id="4" creationId="{36E7C1D6-C72C-4033-B82E-5F773E380494}"/>
          </ac:spMkLst>
        </pc:spChg>
        <pc:spChg chg="add">
          <ac:chgData name="abddoo272@gmail.com" userId="55575d643083b450" providerId="LiveId" clId="{51E92BB1-C637-402A-9696-E11689D72D90}" dt="2022-01-07T19:34:16.036" v="508" actId="26606"/>
          <ac:spMkLst>
            <pc:docMk/>
            <pc:sldMk cId="2578935426" sldId="374"/>
            <ac:spMk id="71" creationId="{95CB840F-8E41-4CA5-B79B-25CC80AD234A}"/>
          </ac:spMkLst>
        </pc:spChg>
        <pc:spChg chg="add">
          <ac:chgData name="abddoo272@gmail.com" userId="55575d643083b450" providerId="LiveId" clId="{51E92BB1-C637-402A-9696-E11689D72D90}" dt="2022-01-07T19:34:16.036" v="508" actId="26606"/>
          <ac:spMkLst>
            <pc:docMk/>
            <pc:sldMk cId="2578935426" sldId="374"/>
            <ac:spMk id="73" creationId="{BEF75C5D-2BA1-43DF-A7EA-02C7DEC122DF}"/>
          </ac:spMkLst>
        </pc:spChg>
        <pc:picChg chg="add mod">
          <ac:chgData name="abddoo272@gmail.com" userId="55575d643083b450" providerId="LiveId" clId="{51E92BB1-C637-402A-9696-E11689D72D90}" dt="2022-01-07T19:34:51.913" v="510" actId="14100"/>
          <ac:picMkLst>
            <pc:docMk/>
            <pc:sldMk cId="2578935426" sldId="374"/>
            <ac:picMk id="6" creationId="{EC05494A-139D-4411-A47C-B94829B33446}"/>
          </ac:picMkLst>
        </pc:picChg>
        <pc:picChg chg="add mod">
          <ac:chgData name="abddoo272@gmail.com" userId="55575d643083b450" providerId="LiveId" clId="{51E92BB1-C637-402A-9696-E11689D72D90}" dt="2022-01-07T19:34:16.036" v="508" actId="26606"/>
          <ac:picMkLst>
            <pc:docMk/>
            <pc:sldMk cId="2578935426" sldId="374"/>
            <ac:picMk id="84994" creationId="{DA120C4A-6070-4136-8030-59618FBAF169}"/>
          </ac:picMkLst>
        </pc:picChg>
      </pc:sldChg>
      <pc:sldChg chg="addSp delSp modSp new mod setBg">
        <pc:chgData name="abddoo272@gmail.com" userId="55575d643083b450" providerId="LiveId" clId="{51E92BB1-C637-402A-9696-E11689D72D90}" dt="2022-01-07T19:55:59.926" v="692" actId="122"/>
        <pc:sldMkLst>
          <pc:docMk/>
          <pc:sldMk cId="1573930581" sldId="375"/>
        </pc:sldMkLst>
        <pc:spChg chg="mod">
          <ac:chgData name="abddoo272@gmail.com" userId="55575d643083b450" providerId="LiveId" clId="{51E92BB1-C637-402A-9696-E11689D72D90}" dt="2022-01-07T19:55:59.926" v="692" actId="122"/>
          <ac:spMkLst>
            <pc:docMk/>
            <pc:sldMk cId="1573930581" sldId="375"/>
            <ac:spMk id="2" creationId="{ABF5ED98-8697-4114-9F11-C7E8DC266A1E}"/>
          </ac:spMkLst>
        </pc:spChg>
        <pc:spChg chg="del mod">
          <ac:chgData name="abddoo272@gmail.com" userId="55575d643083b450" providerId="LiveId" clId="{51E92BB1-C637-402A-9696-E11689D72D90}" dt="2022-01-07T19:35:35.785" v="513" actId="931"/>
          <ac:spMkLst>
            <pc:docMk/>
            <pc:sldMk cId="1573930581" sldId="375"/>
            <ac:spMk id="3" creationId="{92809A9B-76ED-4921-B58E-7226CEC941F5}"/>
          </ac:spMkLst>
        </pc:spChg>
        <pc:spChg chg="del">
          <ac:chgData name="abddoo272@gmail.com" userId="55575d643083b450" providerId="LiveId" clId="{51E92BB1-C637-402A-9696-E11689D72D90}" dt="2022-01-07T19:35:07.454" v="511"/>
          <ac:spMkLst>
            <pc:docMk/>
            <pc:sldMk cId="1573930581" sldId="375"/>
            <ac:spMk id="4" creationId="{E6B50E22-7466-4C45-8C20-93FEE60D64BA}"/>
          </ac:spMkLst>
        </pc:spChg>
        <pc:spChg chg="add">
          <ac:chgData name="abddoo272@gmail.com" userId="55575d643083b450" providerId="LiveId" clId="{51E92BB1-C637-402A-9696-E11689D72D90}" dt="2022-01-07T19:35:09.586" v="512" actId="26606"/>
          <ac:spMkLst>
            <pc:docMk/>
            <pc:sldMk cId="1573930581" sldId="375"/>
            <ac:spMk id="71" creationId="{95CB840F-8E41-4CA5-B79B-25CC80AD234A}"/>
          </ac:spMkLst>
        </pc:spChg>
        <pc:spChg chg="add">
          <ac:chgData name="abddoo272@gmail.com" userId="55575d643083b450" providerId="LiveId" clId="{51E92BB1-C637-402A-9696-E11689D72D90}" dt="2022-01-07T19:35:09.586" v="512" actId="26606"/>
          <ac:spMkLst>
            <pc:docMk/>
            <pc:sldMk cId="1573930581" sldId="375"/>
            <ac:spMk id="73" creationId="{BEF75C5D-2BA1-43DF-A7EA-02C7DEC122DF}"/>
          </ac:spMkLst>
        </pc:spChg>
        <pc:picChg chg="add mod">
          <ac:chgData name="abddoo272@gmail.com" userId="55575d643083b450" providerId="LiveId" clId="{51E92BB1-C637-402A-9696-E11689D72D90}" dt="2022-01-07T19:35:39.279" v="514" actId="14100"/>
          <ac:picMkLst>
            <pc:docMk/>
            <pc:sldMk cId="1573930581" sldId="375"/>
            <ac:picMk id="6" creationId="{3CFA9839-E2B4-40B6-A4BA-7EBD9134C904}"/>
          </ac:picMkLst>
        </pc:picChg>
        <pc:picChg chg="add mod">
          <ac:chgData name="abddoo272@gmail.com" userId="55575d643083b450" providerId="LiveId" clId="{51E92BB1-C637-402A-9696-E11689D72D90}" dt="2022-01-07T19:35:09.586" v="512" actId="26606"/>
          <ac:picMkLst>
            <pc:docMk/>
            <pc:sldMk cId="1573930581" sldId="375"/>
            <ac:picMk id="86018" creationId="{27D5FE3F-09D1-430A-B48E-DA3F0D54F6CF}"/>
          </ac:picMkLst>
        </pc:picChg>
      </pc:sldChg>
      <pc:sldChg chg="addSp delSp modSp new mod setBg">
        <pc:chgData name="abddoo272@gmail.com" userId="55575d643083b450" providerId="LiveId" clId="{51E92BB1-C637-402A-9696-E11689D72D90}" dt="2022-01-07T19:55:57.670" v="691" actId="122"/>
        <pc:sldMkLst>
          <pc:docMk/>
          <pc:sldMk cId="1415513064" sldId="376"/>
        </pc:sldMkLst>
        <pc:spChg chg="mod">
          <ac:chgData name="abddoo272@gmail.com" userId="55575d643083b450" providerId="LiveId" clId="{51E92BB1-C637-402A-9696-E11689D72D90}" dt="2022-01-07T19:55:57.670" v="691" actId="122"/>
          <ac:spMkLst>
            <pc:docMk/>
            <pc:sldMk cId="1415513064" sldId="376"/>
            <ac:spMk id="2" creationId="{9CB000C0-13C8-4A18-BCFA-C179BFD743C1}"/>
          </ac:spMkLst>
        </pc:spChg>
        <pc:spChg chg="del mod">
          <ac:chgData name="abddoo272@gmail.com" userId="55575d643083b450" providerId="LiveId" clId="{51E92BB1-C637-402A-9696-E11689D72D90}" dt="2022-01-07T19:36:51.284" v="517" actId="22"/>
          <ac:spMkLst>
            <pc:docMk/>
            <pc:sldMk cId="1415513064" sldId="376"/>
            <ac:spMk id="3" creationId="{E9F96759-1818-41B7-92EF-1793C5D75AE5}"/>
          </ac:spMkLst>
        </pc:spChg>
        <pc:spChg chg="del">
          <ac:chgData name="abddoo272@gmail.com" userId="55575d643083b450" providerId="LiveId" clId="{51E92BB1-C637-402A-9696-E11689D72D90}" dt="2022-01-07T19:35:56.388" v="515"/>
          <ac:spMkLst>
            <pc:docMk/>
            <pc:sldMk cId="1415513064" sldId="376"/>
            <ac:spMk id="4" creationId="{8EC312BC-5556-461D-9256-4DB4ACBDBA17}"/>
          </ac:spMkLst>
        </pc:spChg>
        <pc:spChg chg="add">
          <ac:chgData name="abddoo272@gmail.com" userId="55575d643083b450" providerId="LiveId" clId="{51E92BB1-C637-402A-9696-E11689D72D90}" dt="2022-01-07T19:35:58.688" v="516" actId="26606"/>
          <ac:spMkLst>
            <pc:docMk/>
            <pc:sldMk cId="1415513064" sldId="376"/>
            <ac:spMk id="71" creationId="{95CB840F-8E41-4CA5-B79B-25CC80AD234A}"/>
          </ac:spMkLst>
        </pc:spChg>
        <pc:spChg chg="add">
          <ac:chgData name="abddoo272@gmail.com" userId="55575d643083b450" providerId="LiveId" clId="{51E92BB1-C637-402A-9696-E11689D72D90}" dt="2022-01-07T19:35:58.688" v="516" actId="26606"/>
          <ac:spMkLst>
            <pc:docMk/>
            <pc:sldMk cId="1415513064" sldId="376"/>
            <ac:spMk id="73" creationId="{BEF75C5D-2BA1-43DF-A7EA-02C7DEC122DF}"/>
          </ac:spMkLst>
        </pc:spChg>
        <pc:picChg chg="add mod ord">
          <ac:chgData name="abddoo272@gmail.com" userId="55575d643083b450" providerId="LiveId" clId="{51E92BB1-C637-402A-9696-E11689D72D90}" dt="2022-01-07T19:36:53.739" v="518" actId="14100"/>
          <ac:picMkLst>
            <pc:docMk/>
            <pc:sldMk cId="1415513064" sldId="376"/>
            <ac:picMk id="6" creationId="{DDD7C3B9-BC0D-43E1-ADFA-775EA5B4963F}"/>
          </ac:picMkLst>
        </pc:picChg>
        <pc:picChg chg="add mod">
          <ac:chgData name="abddoo272@gmail.com" userId="55575d643083b450" providerId="LiveId" clId="{51E92BB1-C637-402A-9696-E11689D72D90}" dt="2022-01-07T19:35:58.688" v="516" actId="26606"/>
          <ac:picMkLst>
            <pc:docMk/>
            <pc:sldMk cId="1415513064" sldId="376"/>
            <ac:picMk id="87042" creationId="{F7B05620-2DAA-4C59-ACC8-A11F97609A74}"/>
          </ac:picMkLst>
        </pc:picChg>
      </pc:sldChg>
      <pc:sldChg chg="addSp delSp modSp new mod setBg">
        <pc:chgData name="abddoo272@gmail.com" userId="55575d643083b450" providerId="LiveId" clId="{51E92BB1-C637-402A-9696-E11689D72D90}" dt="2022-01-07T19:55:54.706" v="690" actId="122"/>
        <pc:sldMkLst>
          <pc:docMk/>
          <pc:sldMk cId="340964262" sldId="377"/>
        </pc:sldMkLst>
        <pc:spChg chg="mod">
          <ac:chgData name="abddoo272@gmail.com" userId="55575d643083b450" providerId="LiveId" clId="{51E92BB1-C637-402A-9696-E11689D72D90}" dt="2022-01-07T19:55:54.706" v="690" actId="122"/>
          <ac:spMkLst>
            <pc:docMk/>
            <pc:sldMk cId="340964262" sldId="377"/>
            <ac:spMk id="2" creationId="{B5EB5591-0A48-4885-862D-88D7D497076A}"/>
          </ac:spMkLst>
        </pc:spChg>
        <pc:spChg chg="del mod">
          <ac:chgData name="abddoo272@gmail.com" userId="55575d643083b450" providerId="LiveId" clId="{51E92BB1-C637-402A-9696-E11689D72D90}" dt="2022-01-07T19:37:47.023" v="521" actId="22"/>
          <ac:spMkLst>
            <pc:docMk/>
            <pc:sldMk cId="340964262" sldId="377"/>
            <ac:spMk id="3" creationId="{D35F684E-2144-4EFE-BFE4-8D937042250C}"/>
          </ac:spMkLst>
        </pc:spChg>
        <pc:spChg chg="del">
          <ac:chgData name="abddoo272@gmail.com" userId="55575d643083b450" providerId="LiveId" clId="{51E92BB1-C637-402A-9696-E11689D72D90}" dt="2022-01-07T19:37:08.245" v="519"/>
          <ac:spMkLst>
            <pc:docMk/>
            <pc:sldMk cId="340964262" sldId="377"/>
            <ac:spMk id="4" creationId="{E7430276-ADE8-4E69-A063-A440A8E5BD42}"/>
          </ac:spMkLst>
        </pc:spChg>
        <pc:spChg chg="add">
          <ac:chgData name="abddoo272@gmail.com" userId="55575d643083b450" providerId="LiveId" clId="{51E92BB1-C637-402A-9696-E11689D72D90}" dt="2022-01-07T19:37:11.355" v="520" actId="26606"/>
          <ac:spMkLst>
            <pc:docMk/>
            <pc:sldMk cId="340964262" sldId="377"/>
            <ac:spMk id="71" creationId="{95CB840F-8E41-4CA5-B79B-25CC80AD234A}"/>
          </ac:spMkLst>
        </pc:spChg>
        <pc:spChg chg="add">
          <ac:chgData name="abddoo272@gmail.com" userId="55575d643083b450" providerId="LiveId" clId="{51E92BB1-C637-402A-9696-E11689D72D90}" dt="2022-01-07T19:37:11.355" v="520" actId="26606"/>
          <ac:spMkLst>
            <pc:docMk/>
            <pc:sldMk cId="340964262" sldId="377"/>
            <ac:spMk id="73" creationId="{BEF75C5D-2BA1-43DF-A7EA-02C7DEC122DF}"/>
          </ac:spMkLst>
        </pc:spChg>
        <pc:picChg chg="add mod ord">
          <ac:chgData name="abddoo272@gmail.com" userId="55575d643083b450" providerId="LiveId" clId="{51E92BB1-C637-402A-9696-E11689D72D90}" dt="2022-01-07T19:37:49.721" v="522" actId="14100"/>
          <ac:picMkLst>
            <pc:docMk/>
            <pc:sldMk cId="340964262" sldId="377"/>
            <ac:picMk id="6" creationId="{BF28E519-2AA3-435B-B152-2ACAF01B5769}"/>
          </ac:picMkLst>
        </pc:picChg>
        <pc:picChg chg="add mod">
          <ac:chgData name="abddoo272@gmail.com" userId="55575d643083b450" providerId="LiveId" clId="{51E92BB1-C637-402A-9696-E11689D72D90}" dt="2022-01-07T19:37:11.355" v="520" actId="26606"/>
          <ac:picMkLst>
            <pc:docMk/>
            <pc:sldMk cId="340964262" sldId="377"/>
            <ac:picMk id="88066" creationId="{FEF82D12-7A77-4D5A-BA5C-94046E6A87B4}"/>
          </ac:picMkLst>
        </pc:picChg>
      </pc:sldChg>
      <pc:sldChg chg="addSp delSp modSp new mod setBg">
        <pc:chgData name="abddoo272@gmail.com" userId="55575d643083b450" providerId="LiveId" clId="{51E92BB1-C637-402A-9696-E11689D72D90}" dt="2022-01-07T19:55:47.571" v="689" actId="122"/>
        <pc:sldMkLst>
          <pc:docMk/>
          <pc:sldMk cId="1533318038" sldId="378"/>
        </pc:sldMkLst>
        <pc:spChg chg="mod">
          <ac:chgData name="abddoo272@gmail.com" userId="55575d643083b450" providerId="LiveId" clId="{51E92BB1-C637-402A-9696-E11689D72D90}" dt="2022-01-07T19:55:47.571" v="689" actId="122"/>
          <ac:spMkLst>
            <pc:docMk/>
            <pc:sldMk cId="1533318038" sldId="378"/>
            <ac:spMk id="2" creationId="{DA43084A-4533-4960-9014-B401153759F8}"/>
          </ac:spMkLst>
        </pc:spChg>
        <pc:spChg chg="add del mod">
          <ac:chgData name="abddoo272@gmail.com" userId="55575d643083b450" providerId="LiveId" clId="{51E92BB1-C637-402A-9696-E11689D72D90}" dt="2022-01-07T19:40:22.311" v="546" actId="931"/>
          <ac:spMkLst>
            <pc:docMk/>
            <pc:sldMk cId="1533318038" sldId="378"/>
            <ac:spMk id="3" creationId="{99618F0B-E419-49AB-A428-397C2C315EB7}"/>
          </ac:spMkLst>
        </pc:spChg>
        <pc:spChg chg="del">
          <ac:chgData name="abddoo272@gmail.com" userId="55575d643083b450" providerId="LiveId" clId="{51E92BB1-C637-402A-9696-E11689D72D90}" dt="2022-01-07T19:39:36.304" v="542"/>
          <ac:spMkLst>
            <pc:docMk/>
            <pc:sldMk cId="1533318038" sldId="378"/>
            <ac:spMk id="4" creationId="{28E234B1-9F4C-4729-8A41-CAC49FC1650C}"/>
          </ac:spMkLst>
        </pc:spChg>
        <pc:spChg chg="add del">
          <ac:chgData name="abddoo272@gmail.com" userId="55575d643083b450" providerId="LiveId" clId="{51E92BB1-C637-402A-9696-E11689D72D90}" dt="2022-01-07T19:39:42.755" v="544" actId="26606"/>
          <ac:spMkLst>
            <pc:docMk/>
            <pc:sldMk cId="1533318038" sldId="378"/>
            <ac:spMk id="71" creationId="{1E70A317-DCED-4E80-AA2D-467D8702E5CB}"/>
          </ac:spMkLst>
        </pc:spChg>
        <pc:spChg chg="add del">
          <ac:chgData name="abddoo272@gmail.com" userId="55575d643083b450" providerId="LiveId" clId="{51E92BB1-C637-402A-9696-E11689D72D90}" dt="2022-01-07T19:39:42.755" v="544" actId="26606"/>
          <ac:spMkLst>
            <pc:docMk/>
            <pc:sldMk cId="1533318038" sldId="378"/>
            <ac:spMk id="73" creationId="{A6D87845-294F-40CB-BC48-46455460D292}"/>
          </ac:spMkLst>
        </pc:spChg>
        <pc:spChg chg="add">
          <ac:chgData name="abddoo272@gmail.com" userId="55575d643083b450" providerId="LiveId" clId="{51E92BB1-C637-402A-9696-E11689D72D90}" dt="2022-01-07T19:39:48.281" v="545" actId="26606"/>
          <ac:spMkLst>
            <pc:docMk/>
            <pc:sldMk cId="1533318038" sldId="378"/>
            <ac:spMk id="89092" creationId="{95CB840F-8E41-4CA5-B79B-25CC80AD234A}"/>
          </ac:spMkLst>
        </pc:spChg>
        <pc:spChg chg="add">
          <ac:chgData name="abddoo272@gmail.com" userId="55575d643083b450" providerId="LiveId" clId="{51E92BB1-C637-402A-9696-E11689D72D90}" dt="2022-01-07T19:39:48.281" v="545" actId="26606"/>
          <ac:spMkLst>
            <pc:docMk/>
            <pc:sldMk cId="1533318038" sldId="378"/>
            <ac:spMk id="89093" creationId="{BEF75C5D-2BA1-43DF-A7EA-02C7DEC122DF}"/>
          </ac:spMkLst>
        </pc:spChg>
        <pc:picChg chg="add del">
          <ac:chgData name="abddoo272@gmail.com" userId="55575d643083b450" providerId="LiveId" clId="{51E92BB1-C637-402A-9696-E11689D72D90}" dt="2022-01-07T19:38:26.089" v="524" actId="22"/>
          <ac:picMkLst>
            <pc:docMk/>
            <pc:sldMk cId="1533318038" sldId="378"/>
            <ac:picMk id="6" creationId="{95AAED15-17F0-48DA-8827-548A9FF79D30}"/>
          </ac:picMkLst>
        </pc:picChg>
        <pc:picChg chg="add mod">
          <ac:chgData name="abddoo272@gmail.com" userId="55575d643083b450" providerId="LiveId" clId="{51E92BB1-C637-402A-9696-E11689D72D90}" dt="2022-01-07T19:40:28.624" v="550" actId="14100"/>
          <ac:picMkLst>
            <pc:docMk/>
            <pc:sldMk cId="1533318038" sldId="378"/>
            <ac:picMk id="8" creationId="{0B7CEB26-C470-477D-B173-04E875CD8422}"/>
          </ac:picMkLst>
        </pc:picChg>
        <pc:picChg chg="add mod">
          <ac:chgData name="abddoo272@gmail.com" userId="55575d643083b450" providerId="LiveId" clId="{51E92BB1-C637-402A-9696-E11689D72D90}" dt="2022-01-07T19:39:48.281" v="545" actId="26606"/>
          <ac:picMkLst>
            <pc:docMk/>
            <pc:sldMk cId="1533318038" sldId="378"/>
            <ac:picMk id="89090" creationId="{2E25F393-1B41-4CF3-B338-AF3354C24271}"/>
          </ac:picMkLst>
        </pc:picChg>
      </pc:sldChg>
      <pc:sldChg chg="addSp delSp modSp new mod setBg">
        <pc:chgData name="abddoo272@gmail.com" userId="55575d643083b450" providerId="LiveId" clId="{51E92BB1-C637-402A-9696-E11689D72D90}" dt="2022-01-07T19:55:44.828" v="688" actId="122"/>
        <pc:sldMkLst>
          <pc:docMk/>
          <pc:sldMk cId="758633092" sldId="379"/>
        </pc:sldMkLst>
        <pc:spChg chg="mod">
          <ac:chgData name="abddoo272@gmail.com" userId="55575d643083b450" providerId="LiveId" clId="{51E92BB1-C637-402A-9696-E11689D72D90}" dt="2022-01-07T19:55:44.828" v="688" actId="122"/>
          <ac:spMkLst>
            <pc:docMk/>
            <pc:sldMk cId="758633092" sldId="379"/>
            <ac:spMk id="2" creationId="{998CD12F-185B-4E45-93F9-87469E943E14}"/>
          </ac:spMkLst>
        </pc:spChg>
        <pc:spChg chg="del mod">
          <ac:chgData name="abddoo272@gmail.com" userId="55575d643083b450" providerId="LiveId" clId="{51E92BB1-C637-402A-9696-E11689D72D90}" dt="2022-01-07T19:42:39.930" v="580" actId="931"/>
          <ac:spMkLst>
            <pc:docMk/>
            <pc:sldMk cId="758633092" sldId="379"/>
            <ac:spMk id="3" creationId="{EC8EF0DA-96FE-4BA5-B88E-D7E54122BDAC}"/>
          </ac:spMkLst>
        </pc:spChg>
        <pc:spChg chg="del">
          <ac:chgData name="abddoo272@gmail.com" userId="55575d643083b450" providerId="LiveId" clId="{51E92BB1-C637-402A-9696-E11689D72D90}" dt="2022-01-07T19:41:59.435" v="576"/>
          <ac:spMkLst>
            <pc:docMk/>
            <pc:sldMk cId="758633092" sldId="379"/>
            <ac:spMk id="4" creationId="{2C53E6DB-112A-4C32-87AD-E9DE18A0DED1}"/>
          </ac:spMkLst>
        </pc:spChg>
        <pc:spChg chg="add del">
          <ac:chgData name="abddoo272@gmail.com" userId="55575d643083b450" providerId="LiveId" clId="{51E92BB1-C637-402A-9696-E11689D72D90}" dt="2022-01-07T19:42:08.475" v="578" actId="26606"/>
          <ac:spMkLst>
            <pc:docMk/>
            <pc:sldMk cId="758633092" sldId="379"/>
            <ac:spMk id="71" creationId="{A98FD4FC-479A-4C2B-84A5-CF81E055FBC0}"/>
          </ac:spMkLst>
        </pc:spChg>
        <pc:spChg chg="add del">
          <ac:chgData name="abddoo272@gmail.com" userId="55575d643083b450" providerId="LiveId" clId="{51E92BB1-C637-402A-9696-E11689D72D90}" dt="2022-01-07T19:42:08.475" v="578" actId="26606"/>
          <ac:spMkLst>
            <pc:docMk/>
            <pc:sldMk cId="758633092" sldId="379"/>
            <ac:spMk id="73" creationId="{37D54B6C-87D0-4C03-8335-3955179D2B5B}"/>
          </ac:spMkLst>
        </pc:spChg>
        <pc:spChg chg="add">
          <ac:chgData name="abddoo272@gmail.com" userId="55575d643083b450" providerId="LiveId" clId="{51E92BB1-C637-402A-9696-E11689D72D90}" dt="2022-01-07T19:42:08.522" v="579" actId="26606"/>
          <ac:spMkLst>
            <pc:docMk/>
            <pc:sldMk cId="758633092" sldId="379"/>
            <ac:spMk id="90116" creationId="{95CB840F-8E41-4CA5-B79B-25CC80AD234A}"/>
          </ac:spMkLst>
        </pc:spChg>
        <pc:spChg chg="add">
          <ac:chgData name="abddoo272@gmail.com" userId="55575d643083b450" providerId="LiveId" clId="{51E92BB1-C637-402A-9696-E11689D72D90}" dt="2022-01-07T19:42:08.522" v="579" actId="26606"/>
          <ac:spMkLst>
            <pc:docMk/>
            <pc:sldMk cId="758633092" sldId="379"/>
            <ac:spMk id="90117" creationId="{BEF75C5D-2BA1-43DF-A7EA-02C7DEC122DF}"/>
          </ac:spMkLst>
        </pc:spChg>
        <pc:picChg chg="add mod">
          <ac:chgData name="abddoo272@gmail.com" userId="55575d643083b450" providerId="LiveId" clId="{51E92BB1-C637-402A-9696-E11689D72D90}" dt="2022-01-07T19:42:44.493" v="584" actId="14100"/>
          <ac:picMkLst>
            <pc:docMk/>
            <pc:sldMk cId="758633092" sldId="379"/>
            <ac:picMk id="6" creationId="{41C2EE83-E92F-45BA-B878-17EC2AF8FE72}"/>
          </ac:picMkLst>
        </pc:picChg>
        <pc:picChg chg="add mod">
          <ac:chgData name="abddoo272@gmail.com" userId="55575d643083b450" providerId="LiveId" clId="{51E92BB1-C637-402A-9696-E11689D72D90}" dt="2022-01-07T19:42:08.522" v="579" actId="26606"/>
          <ac:picMkLst>
            <pc:docMk/>
            <pc:sldMk cId="758633092" sldId="379"/>
            <ac:picMk id="90114" creationId="{2FAEA558-4EC2-4515-9815-8D3997833AF1}"/>
          </ac:picMkLst>
        </pc:picChg>
      </pc:sldChg>
      <pc:sldChg chg="addSp delSp modSp new mod setBg">
        <pc:chgData name="abddoo272@gmail.com" userId="55575d643083b450" providerId="LiveId" clId="{51E92BB1-C637-402A-9696-E11689D72D90}" dt="2022-01-07T19:55:32.350" v="684" actId="122"/>
        <pc:sldMkLst>
          <pc:docMk/>
          <pc:sldMk cId="2444069583" sldId="380"/>
        </pc:sldMkLst>
        <pc:spChg chg="mod">
          <ac:chgData name="abddoo272@gmail.com" userId="55575d643083b450" providerId="LiveId" clId="{51E92BB1-C637-402A-9696-E11689D72D90}" dt="2022-01-07T19:55:32.350" v="684" actId="122"/>
          <ac:spMkLst>
            <pc:docMk/>
            <pc:sldMk cId="2444069583" sldId="380"/>
            <ac:spMk id="2" creationId="{7E5806CD-7C6C-49A7-9807-0142C72162B6}"/>
          </ac:spMkLst>
        </pc:spChg>
        <pc:spChg chg="del mod">
          <ac:chgData name="abddoo272@gmail.com" userId="55575d643083b450" providerId="LiveId" clId="{51E92BB1-C637-402A-9696-E11689D72D90}" dt="2022-01-07T19:47:28.806" v="609" actId="931"/>
          <ac:spMkLst>
            <pc:docMk/>
            <pc:sldMk cId="2444069583" sldId="380"/>
            <ac:spMk id="3" creationId="{95F292BB-A787-4157-AC48-6909C5FED2DB}"/>
          </ac:spMkLst>
        </pc:spChg>
        <pc:spChg chg="del">
          <ac:chgData name="abddoo272@gmail.com" userId="55575d643083b450" providerId="LiveId" clId="{51E92BB1-C637-402A-9696-E11689D72D90}" dt="2022-01-07T19:46:42.469" v="607"/>
          <ac:spMkLst>
            <pc:docMk/>
            <pc:sldMk cId="2444069583" sldId="380"/>
            <ac:spMk id="4" creationId="{AB8D4CCB-0F38-47DF-BD0A-C1439B292F2B}"/>
          </ac:spMkLst>
        </pc:spChg>
        <pc:spChg chg="add">
          <ac:chgData name="abddoo272@gmail.com" userId="55575d643083b450" providerId="LiveId" clId="{51E92BB1-C637-402A-9696-E11689D72D90}" dt="2022-01-07T19:46:47.147" v="608" actId="26606"/>
          <ac:spMkLst>
            <pc:docMk/>
            <pc:sldMk cId="2444069583" sldId="380"/>
            <ac:spMk id="71" creationId="{95CB840F-8E41-4CA5-B79B-25CC80AD234A}"/>
          </ac:spMkLst>
        </pc:spChg>
        <pc:spChg chg="add">
          <ac:chgData name="abddoo272@gmail.com" userId="55575d643083b450" providerId="LiveId" clId="{51E92BB1-C637-402A-9696-E11689D72D90}" dt="2022-01-07T19:46:47.147" v="608" actId="26606"/>
          <ac:spMkLst>
            <pc:docMk/>
            <pc:sldMk cId="2444069583" sldId="380"/>
            <ac:spMk id="73" creationId="{BEF75C5D-2BA1-43DF-A7EA-02C7DEC122DF}"/>
          </ac:spMkLst>
        </pc:spChg>
        <pc:picChg chg="add mod">
          <ac:chgData name="abddoo272@gmail.com" userId="55575d643083b450" providerId="LiveId" clId="{51E92BB1-C637-402A-9696-E11689D72D90}" dt="2022-01-07T19:47:31.332" v="612" actId="14100"/>
          <ac:picMkLst>
            <pc:docMk/>
            <pc:sldMk cId="2444069583" sldId="380"/>
            <ac:picMk id="6" creationId="{8E6B9EB2-F607-404E-86F1-CB13077A96B6}"/>
          </ac:picMkLst>
        </pc:picChg>
        <pc:picChg chg="add mod">
          <ac:chgData name="abddoo272@gmail.com" userId="55575d643083b450" providerId="LiveId" clId="{51E92BB1-C637-402A-9696-E11689D72D90}" dt="2022-01-07T19:46:47.147" v="608" actId="26606"/>
          <ac:picMkLst>
            <pc:docMk/>
            <pc:sldMk cId="2444069583" sldId="380"/>
            <ac:picMk id="94210" creationId="{437E8A42-1552-4EA3-8BE1-C2F54E56C850}"/>
          </ac:picMkLst>
        </pc:picChg>
      </pc:sldChg>
      <pc:sldChg chg="addSp delSp modSp add mod setBg addAnim delAnim">
        <pc:chgData name="abddoo272@gmail.com" userId="55575d643083b450" providerId="LiveId" clId="{51E92BB1-C637-402A-9696-E11689D72D90}" dt="2022-01-07T19:57:21.242" v="708" actId="26606"/>
        <pc:sldMkLst>
          <pc:docMk/>
          <pc:sldMk cId="3122987482" sldId="381"/>
        </pc:sldMkLst>
        <pc:spChg chg="mod">
          <ac:chgData name="abddoo272@gmail.com" userId="55575d643083b450" providerId="LiveId" clId="{51E92BB1-C637-402A-9696-E11689D72D90}" dt="2022-01-07T19:57:21.242" v="708" actId="26606"/>
          <ac:spMkLst>
            <pc:docMk/>
            <pc:sldMk cId="3122987482" sldId="381"/>
            <ac:spMk id="4" creationId="{C1755CC3-94F7-4D42-8E07-A42DFA112AB3}"/>
          </ac:spMkLst>
        </pc:spChg>
        <pc:spChg chg="mod">
          <ac:chgData name="abddoo272@gmail.com" userId="55575d643083b450" providerId="LiveId" clId="{51E92BB1-C637-402A-9696-E11689D72D90}" dt="2022-01-07T19:57:21.242" v="708" actId="26606"/>
          <ac:spMkLst>
            <pc:docMk/>
            <pc:sldMk cId="3122987482" sldId="381"/>
            <ac:spMk id="6" creationId="{995A1CFB-DD8E-4E42-B505-D081F3F41FDD}"/>
          </ac:spMkLst>
        </pc:spChg>
        <pc:spChg chg="add del">
          <ac:chgData name="abddoo272@gmail.com" userId="55575d643083b450" providerId="LiveId" clId="{51E92BB1-C637-402A-9696-E11689D72D90}" dt="2022-01-07T19:57:15.085" v="703" actId="26606"/>
          <ac:spMkLst>
            <pc:docMk/>
            <pc:sldMk cId="3122987482" sldId="381"/>
            <ac:spMk id="11" creationId="{DAB482FD-C684-4DAA-AC4C-1739F51A98A0}"/>
          </ac:spMkLst>
        </pc:spChg>
        <pc:spChg chg="add del">
          <ac:chgData name="abddoo272@gmail.com" userId="55575d643083b450" providerId="LiveId" clId="{51E92BB1-C637-402A-9696-E11689D72D90}" dt="2022-01-07T19:57:21.163" v="707" actId="26606"/>
          <ac:spMkLst>
            <pc:docMk/>
            <pc:sldMk cId="3122987482" sldId="381"/>
            <ac:spMk id="16" creationId="{5A338357-1A6A-4C1E-A6D6-1DCDE6DF4208}"/>
          </ac:spMkLst>
        </pc:spChg>
        <pc:spChg chg="add del">
          <ac:chgData name="abddoo272@gmail.com" userId="55575d643083b450" providerId="LiveId" clId="{51E92BB1-C637-402A-9696-E11689D72D90}" dt="2022-01-07T19:57:21.163" v="707" actId="26606"/>
          <ac:spMkLst>
            <pc:docMk/>
            <pc:sldMk cId="3122987482" sldId="381"/>
            <ac:spMk id="17" creationId="{E1F51140-4156-423C-9638-1223606FBA11}"/>
          </ac:spMkLst>
        </pc:spChg>
        <pc:spChg chg="add">
          <ac:chgData name="abddoo272@gmail.com" userId="55575d643083b450" providerId="LiveId" clId="{51E92BB1-C637-402A-9696-E11689D72D90}" dt="2022-01-07T19:57:21.242" v="708" actId="26606"/>
          <ac:spMkLst>
            <pc:docMk/>
            <pc:sldMk cId="3122987482" sldId="381"/>
            <ac:spMk id="19" creationId="{5A338357-1A6A-4C1E-A6D6-1DCDE6DF4208}"/>
          </ac:spMkLst>
        </pc:spChg>
        <pc:spChg chg="add">
          <ac:chgData name="abddoo272@gmail.com" userId="55575d643083b450" providerId="LiveId" clId="{51E92BB1-C637-402A-9696-E11689D72D90}" dt="2022-01-07T19:57:21.242" v="708" actId="26606"/>
          <ac:spMkLst>
            <pc:docMk/>
            <pc:sldMk cId="3122987482" sldId="381"/>
            <ac:spMk id="20" creationId="{E1F51140-4156-423C-9638-1223606FBA11}"/>
          </ac:spMkLst>
        </pc:spChg>
        <pc:cxnChg chg="add del">
          <ac:chgData name="abddoo272@gmail.com" userId="55575d643083b450" providerId="LiveId" clId="{51E92BB1-C637-402A-9696-E11689D72D90}" dt="2022-01-07T19:57:15.085" v="703" actId="26606"/>
          <ac:cxnSpMkLst>
            <pc:docMk/>
            <pc:sldMk cId="3122987482" sldId="381"/>
            <ac:cxnSpMk id="13" creationId="{2DAA738B-EDF5-4694-B25A-3488245BC87C}"/>
          </ac:cxnSpMkLst>
        </pc:cxnChg>
        <pc:cxnChg chg="add del">
          <ac:chgData name="abddoo272@gmail.com" userId="55575d643083b450" providerId="LiveId" clId="{51E92BB1-C637-402A-9696-E11689D72D90}" dt="2022-01-07T19:57:21.163" v="707" actId="26606"/>
          <ac:cxnSpMkLst>
            <pc:docMk/>
            <pc:sldMk cId="3122987482" sldId="381"/>
            <ac:cxnSpMk id="15" creationId="{2DAA738B-EDF5-4694-B25A-3488245BC87C}"/>
          </ac:cxnSpMkLst>
        </pc:cxnChg>
        <pc:cxnChg chg="add">
          <ac:chgData name="abddoo272@gmail.com" userId="55575d643083b450" providerId="LiveId" clId="{51E92BB1-C637-402A-9696-E11689D72D90}" dt="2022-01-07T19:57:21.242" v="708" actId="26606"/>
          <ac:cxnSpMkLst>
            <pc:docMk/>
            <pc:sldMk cId="3122987482" sldId="381"/>
            <ac:cxnSpMk id="21" creationId="{2DAA738B-EDF5-4694-B25A-3488245BC87C}"/>
          </ac:cxnSpMkLst>
        </pc:cxnChg>
      </pc:sldChg>
      <pc:sldChg chg="addSp delSp modSp new mod setBg">
        <pc:chgData name="abddoo272@gmail.com" userId="55575d643083b450" providerId="LiveId" clId="{51E92BB1-C637-402A-9696-E11689D72D90}" dt="2022-01-07T19:55:41.794" v="687" actId="122"/>
        <pc:sldMkLst>
          <pc:docMk/>
          <pc:sldMk cId="3171401735" sldId="382"/>
        </pc:sldMkLst>
        <pc:spChg chg="mod">
          <ac:chgData name="abddoo272@gmail.com" userId="55575d643083b450" providerId="LiveId" clId="{51E92BB1-C637-402A-9696-E11689D72D90}" dt="2022-01-07T19:55:41.794" v="687" actId="122"/>
          <ac:spMkLst>
            <pc:docMk/>
            <pc:sldMk cId="3171401735" sldId="382"/>
            <ac:spMk id="2" creationId="{6F099AF9-A7C5-4030-9A78-1FF23C1CC8AB}"/>
          </ac:spMkLst>
        </pc:spChg>
        <pc:spChg chg="del mod">
          <ac:chgData name="abddoo272@gmail.com" userId="55575d643083b450" providerId="LiveId" clId="{51E92BB1-C637-402A-9696-E11689D72D90}" dt="2022-01-07T19:44:13.335" v="593" actId="931"/>
          <ac:spMkLst>
            <pc:docMk/>
            <pc:sldMk cId="3171401735" sldId="382"/>
            <ac:spMk id="3" creationId="{22D7E481-8AA6-48C1-922F-FC70EC65DEB9}"/>
          </ac:spMkLst>
        </pc:spChg>
        <pc:spChg chg="del">
          <ac:chgData name="abddoo272@gmail.com" userId="55575d643083b450" providerId="LiveId" clId="{51E92BB1-C637-402A-9696-E11689D72D90}" dt="2022-01-07T19:43:06.773" v="585"/>
          <ac:spMkLst>
            <pc:docMk/>
            <pc:sldMk cId="3171401735" sldId="382"/>
            <ac:spMk id="4" creationId="{4000E462-BE5A-4FFA-9324-98D828DB41AB}"/>
          </ac:spMkLst>
        </pc:spChg>
        <pc:spChg chg="add del">
          <ac:chgData name="abddoo272@gmail.com" userId="55575d643083b450" providerId="LiveId" clId="{51E92BB1-C637-402A-9696-E11689D72D90}" dt="2022-01-07T19:43:29.646" v="587" actId="26606"/>
          <ac:spMkLst>
            <pc:docMk/>
            <pc:sldMk cId="3171401735" sldId="382"/>
            <ac:spMk id="71" creationId="{95CB840F-8E41-4CA5-B79B-25CC80AD234A}"/>
          </ac:spMkLst>
        </pc:spChg>
        <pc:spChg chg="add del">
          <ac:chgData name="abddoo272@gmail.com" userId="55575d643083b450" providerId="LiveId" clId="{51E92BB1-C637-402A-9696-E11689D72D90}" dt="2022-01-07T19:43:33.726" v="589" actId="26606"/>
          <ac:spMkLst>
            <pc:docMk/>
            <pc:sldMk cId="3171401735" sldId="382"/>
            <ac:spMk id="73" creationId="{BEF75C5D-2BA1-43DF-A7EA-02C7DEC122DF}"/>
          </ac:spMkLst>
        </pc:spChg>
        <pc:spChg chg="add del">
          <ac:chgData name="abddoo272@gmail.com" userId="55575d643083b450" providerId="LiveId" clId="{51E92BB1-C637-402A-9696-E11689D72D90}" dt="2022-01-07T19:43:33.726" v="589" actId="26606"/>
          <ac:spMkLst>
            <pc:docMk/>
            <pc:sldMk cId="3171401735" sldId="382"/>
            <ac:spMk id="91140" creationId="{95CB840F-8E41-4CA5-B79B-25CC80AD234A}"/>
          </ac:spMkLst>
        </pc:spChg>
        <pc:spChg chg="add del">
          <ac:chgData name="abddoo272@gmail.com" userId="55575d643083b450" providerId="LiveId" clId="{51E92BB1-C637-402A-9696-E11689D72D90}" dt="2022-01-07T19:43:35.163" v="591" actId="26606"/>
          <ac:spMkLst>
            <pc:docMk/>
            <pc:sldMk cId="3171401735" sldId="382"/>
            <ac:spMk id="91142" creationId="{95CB840F-8E41-4CA5-B79B-25CC80AD234A}"/>
          </ac:spMkLst>
        </pc:spChg>
        <pc:spChg chg="add">
          <ac:chgData name="abddoo272@gmail.com" userId="55575d643083b450" providerId="LiveId" clId="{51E92BB1-C637-402A-9696-E11689D72D90}" dt="2022-01-07T19:43:35.226" v="592" actId="26606"/>
          <ac:spMkLst>
            <pc:docMk/>
            <pc:sldMk cId="3171401735" sldId="382"/>
            <ac:spMk id="91144" creationId="{95CB840F-8E41-4CA5-B79B-25CC80AD234A}"/>
          </ac:spMkLst>
        </pc:spChg>
        <pc:spChg chg="add">
          <ac:chgData name="abddoo272@gmail.com" userId="55575d643083b450" providerId="LiveId" clId="{51E92BB1-C637-402A-9696-E11689D72D90}" dt="2022-01-07T19:43:35.226" v="592" actId="26606"/>
          <ac:spMkLst>
            <pc:docMk/>
            <pc:sldMk cId="3171401735" sldId="382"/>
            <ac:spMk id="91145" creationId="{BEF75C5D-2BA1-43DF-A7EA-02C7DEC122DF}"/>
          </ac:spMkLst>
        </pc:spChg>
        <pc:picChg chg="add mod">
          <ac:chgData name="abddoo272@gmail.com" userId="55575d643083b450" providerId="LiveId" clId="{51E92BB1-C637-402A-9696-E11689D72D90}" dt="2022-01-07T19:44:15.999" v="596" actId="14100"/>
          <ac:picMkLst>
            <pc:docMk/>
            <pc:sldMk cId="3171401735" sldId="382"/>
            <ac:picMk id="6" creationId="{2F2ABEE3-82FA-49A1-AB61-5D7463AA74C5}"/>
          </ac:picMkLst>
        </pc:picChg>
        <pc:picChg chg="add mod">
          <ac:chgData name="abddoo272@gmail.com" userId="55575d643083b450" providerId="LiveId" clId="{51E92BB1-C637-402A-9696-E11689D72D90}" dt="2022-01-07T19:43:35.226" v="592" actId="26606"/>
          <ac:picMkLst>
            <pc:docMk/>
            <pc:sldMk cId="3171401735" sldId="382"/>
            <ac:picMk id="91138" creationId="{F75CA702-382C-49C0-915B-96A9055E0BE3}"/>
          </ac:picMkLst>
        </pc:picChg>
      </pc:sldChg>
      <pc:sldChg chg="addSp delSp modSp new mod setBg">
        <pc:chgData name="abddoo272@gmail.com" userId="55575d643083b450" providerId="LiveId" clId="{51E92BB1-C637-402A-9696-E11689D72D90}" dt="2022-01-07T19:55:38.511" v="686" actId="122"/>
        <pc:sldMkLst>
          <pc:docMk/>
          <pc:sldMk cId="310645375" sldId="383"/>
        </pc:sldMkLst>
        <pc:spChg chg="mod">
          <ac:chgData name="abddoo272@gmail.com" userId="55575d643083b450" providerId="LiveId" clId="{51E92BB1-C637-402A-9696-E11689D72D90}" dt="2022-01-07T19:55:38.511" v="686" actId="122"/>
          <ac:spMkLst>
            <pc:docMk/>
            <pc:sldMk cId="310645375" sldId="383"/>
            <ac:spMk id="2" creationId="{A7A5B3B7-BCB7-4A67-8E5B-9779F9C7C71D}"/>
          </ac:spMkLst>
        </pc:spChg>
        <pc:spChg chg="del mod">
          <ac:chgData name="abddoo272@gmail.com" userId="55575d643083b450" providerId="LiveId" clId="{51E92BB1-C637-402A-9696-E11689D72D90}" dt="2022-01-07T19:45:09.285" v="599" actId="22"/>
          <ac:spMkLst>
            <pc:docMk/>
            <pc:sldMk cId="310645375" sldId="383"/>
            <ac:spMk id="3" creationId="{C03B52A3-DAB2-420F-ADF5-2629B69FE296}"/>
          </ac:spMkLst>
        </pc:spChg>
        <pc:spChg chg="del">
          <ac:chgData name="abddoo272@gmail.com" userId="55575d643083b450" providerId="LiveId" clId="{51E92BB1-C637-402A-9696-E11689D72D90}" dt="2022-01-07T19:44:29.992" v="597"/>
          <ac:spMkLst>
            <pc:docMk/>
            <pc:sldMk cId="310645375" sldId="383"/>
            <ac:spMk id="4" creationId="{21612826-9763-4127-BC65-B2E00E6EE851}"/>
          </ac:spMkLst>
        </pc:spChg>
        <pc:spChg chg="add">
          <ac:chgData name="abddoo272@gmail.com" userId="55575d643083b450" providerId="LiveId" clId="{51E92BB1-C637-402A-9696-E11689D72D90}" dt="2022-01-07T19:44:38.334" v="598" actId="26606"/>
          <ac:spMkLst>
            <pc:docMk/>
            <pc:sldMk cId="310645375" sldId="383"/>
            <ac:spMk id="71" creationId="{95CB840F-8E41-4CA5-B79B-25CC80AD234A}"/>
          </ac:spMkLst>
        </pc:spChg>
        <pc:spChg chg="add">
          <ac:chgData name="abddoo272@gmail.com" userId="55575d643083b450" providerId="LiveId" clId="{51E92BB1-C637-402A-9696-E11689D72D90}" dt="2022-01-07T19:44:38.334" v="598" actId="26606"/>
          <ac:spMkLst>
            <pc:docMk/>
            <pc:sldMk cId="310645375" sldId="383"/>
            <ac:spMk id="73" creationId="{BEF75C5D-2BA1-43DF-A7EA-02C7DEC122DF}"/>
          </ac:spMkLst>
        </pc:spChg>
        <pc:picChg chg="add mod ord">
          <ac:chgData name="abddoo272@gmail.com" userId="55575d643083b450" providerId="LiveId" clId="{51E92BB1-C637-402A-9696-E11689D72D90}" dt="2022-01-07T19:45:12.912" v="600" actId="14100"/>
          <ac:picMkLst>
            <pc:docMk/>
            <pc:sldMk cId="310645375" sldId="383"/>
            <ac:picMk id="6" creationId="{3AB9FA1E-4EF7-4CD9-9683-967391698E11}"/>
          </ac:picMkLst>
        </pc:picChg>
        <pc:picChg chg="add mod">
          <ac:chgData name="abddoo272@gmail.com" userId="55575d643083b450" providerId="LiveId" clId="{51E92BB1-C637-402A-9696-E11689D72D90}" dt="2022-01-07T19:44:38.334" v="598" actId="26606"/>
          <ac:picMkLst>
            <pc:docMk/>
            <pc:sldMk cId="310645375" sldId="383"/>
            <ac:picMk id="92162" creationId="{6A4F346C-F8CA-4C4D-BCC1-8EBB54355B08}"/>
          </ac:picMkLst>
        </pc:picChg>
      </pc:sldChg>
      <pc:sldChg chg="addSp delSp modSp new mod setBg">
        <pc:chgData name="abddoo272@gmail.com" userId="55575d643083b450" providerId="LiveId" clId="{51E92BB1-C637-402A-9696-E11689D72D90}" dt="2022-01-07T19:55:35.090" v="685" actId="122"/>
        <pc:sldMkLst>
          <pc:docMk/>
          <pc:sldMk cId="2363573797" sldId="384"/>
        </pc:sldMkLst>
        <pc:spChg chg="mod">
          <ac:chgData name="abddoo272@gmail.com" userId="55575d643083b450" providerId="LiveId" clId="{51E92BB1-C637-402A-9696-E11689D72D90}" dt="2022-01-07T19:55:35.090" v="685" actId="122"/>
          <ac:spMkLst>
            <pc:docMk/>
            <pc:sldMk cId="2363573797" sldId="384"/>
            <ac:spMk id="2" creationId="{5D7C17DD-5F63-4A79-A68F-9E3D1C2E2814}"/>
          </ac:spMkLst>
        </pc:spChg>
        <pc:spChg chg="del mod">
          <ac:chgData name="abddoo272@gmail.com" userId="55575d643083b450" providerId="LiveId" clId="{51E92BB1-C637-402A-9696-E11689D72D90}" dt="2022-01-07T19:46:10.291" v="603" actId="931"/>
          <ac:spMkLst>
            <pc:docMk/>
            <pc:sldMk cId="2363573797" sldId="384"/>
            <ac:spMk id="3" creationId="{AAC87066-F085-443C-B969-7AC83589A17B}"/>
          </ac:spMkLst>
        </pc:spChg>
        <pc:spChg chg="del">
          <ac:chgData name="abddoo272@gmail.com" userId="55575d643083b450" providerId="LiveId" clId="{51E92BB1-C637-402A-9696-E11689D72D90}" dt="2022-01-07T19:45:34.329" v="601"/>
          <ac:spMkLst>
            <pc:docMk/>
            <pc:sldMk cId="2363573797" sldId="384"/>
            <ac:spMk id="4" creationId="{FE7678F0-CEC4-4DFE-A23E-304618C4C971}"/>
          </ac:spMkLst>
        </pc:spChg>
        <pc:spChg chg="add">
          <ac:chgData name="abddoo272@gmail.com" userId="55575d643083b450" providerId="LiveId" clId="{51E92BB1-C637-402A-9696-E11689D72D90}" dt="2022-01-07T19:45:38.069" v="602" actId="26606"/>
          <ac:spMkLst>
            <pc:docMk/>
            <pc:sldMk cId="2363573797" sldId="384"/>
            <ac:spMk id="71" creationId="{95CB840F-8E41-4CA5-B79B-25CC80AD234A}"/>
          </ac:spMkLst>
        </pc:spChg>
        <pc:spChg chg="add">
          <ac:chgData name="abddoo272@gmail.com" userId="55575d643083b450" providerId="LiveId" clId="{51E92BB1-C637-402A-9696-E11689D72D90}" dt="2022-01-07T19:45:38.069" v="602" actId="26606"/>
          <ac:spMkLst>
            <pc:docMk/>
            <pc:sldMk cId="2363573797" sldId="384"/>
            <ac:spMk id="73" creationId="{BEF75C5D-2BA1-43DF-A7EA-02C7DEC122DF}"/>
          </ac:spMkLst>
        </pc:spChg>
        <pc:picChg chg="add mod">
          <ac:chgData name="abddoo272@gmail.com" userId="55575d643083b450" providerId="LiveId" clId="{51E92BB1-C637-402A-9696-E11689D72D90}" dt="2022-01-07T19:46:12.822" v="606" actId="14100"/>
          <ac:picMkLst>
            <pc:docMk/>
            <pc:sldMk cId="2363573797" sldId="384"/>
            <ac:picMk id="6" creationId="{043C3BE7-9AFE-4278-9D79-C1C1027DAB14}"/>
          </ac:picMkLst>
        </pc:picChg>
        <pc:picChg chg="add mod">
          <ac:chgData name="abddoo272@gmail.com" userId="55575d643083b450" providerId="LiveId" clId="{51E92BB1-C637-402A-9696-E11689D72D90}" dt="2022-01-07T19:45:38.069" v="602" actId="26606"/>
          <ac:picMkLst>
            <pc:docMk/>
            <pc:sldMk cId="2363573797" sldId="384"/>
            <ac:picMk id="93186" creationId="{3BD5E4BD-F45D-4B1B-95B4-F61CD8F1F7FF}"/>
          </ac:picMkLst>
        </pc:picChg>
      </pc:sldChg>
      <pc:sldChg chg="addSp delSp modSp add mod setBg addAnim">
        <pc:chgData name="abddoo272@gmail.com" userId="55575d643083b450" providerId="LiveId" clId="{51E92BB1-C637-402A-9696-E11689D72D90}" dt="2022-01-07T19:57:30.516" v="711"/>
        <pc:sldMkLst>
          <pc:docMk/>
          <pc:sldMk cId="1590017782" sldId="385"/>
        </pc:sldMkLst>
        <pc:spChg chg="mod">
          <ac:chgData name="abddoo272@gmail.com" userId="55575d643083b450" providerId="LiveId" clId="{51E92BB1-C637-402A-9696-E11689D72D90}" dt="2022-01-07T19:57:02.032" v="701" actId="26606"/>
          <ac:spMkLst>
            <pc:docMk/>
            <pc:sldMk cId="1590017782" sldId="385"/>
            <ac:spMk id="4" creationId="{C1755CC3-94F7-4D42-8E07-A42DFA112AB3}"/>
          </ac:spMkLst>
        </pc:spChg>
        <pc:spChg chg="mod">
          <ac:chgData name="abddoo272@gmail.com" userId="55575d643083b450" providerId="LiveId" clId="{51E92BB1-C637-402A-9696-E11689D72D90}" dt="2022-01-07T19:57:02.032" v="701" actId="26606"/>
          <ac:spMkLst>
            <pc:docMk/>
            <pc:sldMk cId="1590017782" sldId="385"/>
            <ac:spMk id="6" creationId="{995A1CFB-DD8E-4E42-B505-D081F3F41FDD}"/>
          </ac:spMkLst>
        </pc:spChg>
        <pc:spChg chg="add del">
          <ac:chgData name="abddoo272@gmail.com" userId="55575d643083b450" providerId="LiveId" clId="{51E92BB1-C637-402A-9696-E11689D72D90}" dt="2022-01-07T19:57:01.969" v="700" actId="26606"/>
          <ac:spMkLst>
            <pc:docMk/>
            <pc:sldMk cId="1590017782" sldId="385"/>
            <ac:spMk id="11" creationId="{5A338357-1A6A-4C1E-A6D6-1DCDE6DF4208}"/>
          </ac:spMkLst>
        </pc:spChg>
        <pc:spChg chg="add del">
          <ac:chgData name="abddoo272@gmail.com" userId="55575d643083b450" providerId="LiveId" clId="{51E92BB1-C637-402A-9696-E11689D72D90}" dt="2022-01-07T19:57:01.969" v="700" actId="26606"/>
          <ac:spMkLst>
            <pc:docMk/>
            <pc:sldMk cId="1590017782" sldId="385"/>
            <ac:spMk id="13" creationId="{E1F51140-4156-423C-9638-1223606FBA11}"/>
          </ac:spMkLst>
        </pc:spChg>
        <pc:spChg chg="add del">
          <ac:chgData name="abddoo272@gmail.com" userId="55575d643083b450" providerId="LiveId" clId="{51E92BB1-C637-402A-9696-E11689D72D90}" dt="2022-01-07T19:57:30.516" v="709" actId="26606"/>
          <ac:spMkLst>
            <pc:docMk/>
            <pc:sldMk cId="1590017782" sldId="385"/>
            <ac:spMk id="17" creationId="{5A338357-1A6A-4C1E-A6D6-1DCDE6DF4208}"/>
          </ac:spMkLst>
        </pc:spChg>
        <pc:spChg chg="add del">
          <ac:chgData name="abddoo272@gmail.com" userId="55575d643083b450" providerId="LiveId" clId="{51E92BB1-C637-402A-9696-E11689D72D90}" dt="2022-01-07T19:57:30.516" v="709" actId="26606"/>
          <ac:spMkLst>
            <pc:docMk/>
            <pc:sldMk cId="1590017782" sldId="385"/>
            <ac:spMk id="18" creationId="{E1F51140-4156-423C-9638-1223606FBA11}"/>
          </ac:spMkLst>
        </pc:spChg>
        <pc:spChg chg="add">
          <ac:chgData name="abddoo272@gmail.com" userId="55575d643083b450" providerId="LiveId" clId="{51E92BB1-C637-402A-9696-E11689D72D90}" dt="2022-01-07T19:57:30.516" v="709" actId="26606"/>
          <ac:spMkLst>
            <pc:docMk/>
            <pc:sldMk cId="1590017782" sldId="385"/>
            <ac:spMk id="24" creationId="{5A338357-1A6A-4C1E-A6D6-1DCDE6DF4208}"/>
          </ac:spMkLst>
        </pc:spChg>
        <pc:spChg chg="add">
          <ac:chgData name="abddoo272@gmail.com" userId="55575d643083b450" providerId="LiveId" clId="{51E92BB1-C637-402A-9696-E11689D72D90}" dt="2022-01-07T19:57:30.516" v="709" actId="26606"/>
          <ac:spMkLst>
            <pc:docMk/>
            <pc:sldMk cId="1590017782" sldId="385"/>
            <ac:spMk id="26" creationId="{E1F51140-4156-423C-9638-1223606FBA11}"/>
          </ac:spMkLst>
        </pc:spChg>
        <pc:cxnChg chg="add del">
          <ac:chgData name="abddoo272@gmail.com" userId="55575d643083b450" providerId="LiveId" clId="{51E92BB1-C637-402A-9696-E11689D72D90}" dt="2022-01-07T19:57:01.969" v="700" actId="26606"/>
          <ac:cxnSpMkLst>
            <pc:docMk/>
            <pc:sldMk cId="1590017782" sldId="385"/>
            <ac:cxnSpMk id="15" creationId="{2DAA738B-EDF5-4694-B25A-3488245BC87C}"/>
          </ac:cxnSpMkLst>
        </pc:cxnChg>
        <pc:cxnChg chg="add del">
          <ac:chgData name="abddoo272@gmail.com" userId="55575d643083b450" providerId="LiveId" clId="{51E92BB1-C637-402A-9696-E11689D72D90}" dt="2022-01-07T19:57:30.516" v="709" actId="26606"/>
          <ac:cxnSpMkLst>
            <pc:docMk/>
            <pc:sldMk cId="1590017782" sldId="385"/>
            <ac:cxnSpMk id="19" creationId="{2DAA738B-EDF5-4694-B25A-3488245BC87C}"/>
          </ac:cxnSpMkLst>
        </pc:cxnChg>
        <pc:cxnChg chg="add">
          <ac:chgData name="abddoo272@gmail.com" userId="55575d643083b450" providerId="LiveId" clId="{51E92BB1-C637-402A-9696-E11689D72D90}" dt="2022-01-07T19:57:30.516" v="709" actId="26606"/>
          <ac:cxnSpMkLst>
            <pc:docMk/>
            <pc:sldMk cId="1590017782" sldId="385"/>
            <ac:cxnSpMk id="28" creationId="{2DAA738B-EDF5-4694-B25A-3488245BC87C}"/>
          </ac:cxnSpMkLst>
        </pc:cxnChg>
      </pc:sldChg>
      <pc:sldChg chg="addSp delSp modSp new mod setBg modClrScheme chgLayout">
        <pc:chgData name="abddoo272@gmail.com" userId="55575d643083b450" providerId="LiveId" clId="{51E92BB1-C637-402A-9696-E11689D72D90}" dt="2022-01-07T19:55:27.982" v="683" actId="122"/>
        <pc:sldMkLst>
          <pc:docMk/>
          <pc:sldMk cId="810175533" sldId="386"/>
        </pc:sldMkLst>
        <pc:spChg chg="mod ord">
          <ac:chgData name="abddoo272@gmail.com" userId="55575d643083b450" providerId="LiveId" clId="{51E92BB1-C637-402A-9696-E11689D72D90}" dt="2022-01-07T19:55:27.982" v="683" actId="122"/>
          <ac:spMkLst>
            <pc:docMk/>
            <pc:sldMk cId="810175533" sldId="386"/>
            <ac:spMk id="2" creationId="{B96D7A0B-F5AD-4C0F-BD12-5DB0BBC8CCBE}"/>
          </ac:spMkLst>
        </pc:spChg>
        <pc:spChg chg="del mod ord">
          <ac:chgData name="abddoo272@gmail.com" userId="55575d643083b450" providerId="LiveId" clId="{51E92BB1-C637-402A-9696-E11689D72D90}" dt="2022-01-07T19:48:54.509" v="630" actId="700"/>
          <ac:spMkLst>
            <pc:docMk/>
            <pc:sldMk cId="810175533" sldId="386"/>
            <ac:spMk id="3" creationId="{8E4DDC73-FE7A-4226-8D0F-8DF9167861B0}"/>
          </ac:spMkLst>
        </pc:spChg>
        <pc:spChg chg="add del mod ord">
          <ac:chgData name="abddoo272@gmail.com" userId="55575d643083b450" providerId="LiveId" clId="{51E92BB1-C637-402A-9696-E11689D72D90}" dt="2022-01-07T19:50:11.856" v="633" actId="931"/>
          <ac:spMkLst>
            <pc:docMk/>
            <pc:sldMk cId="810175533" sldId="386"/>
            <ac:spMk id="4" creationId="{C60FCC23-DA31-4510-B381-100251692EAA}"/>
          </ac:spMkLst>
        </pc:spChg>
        <pc:spChg chg="add del mod ord">
          <ac:chgData name="abddoo272@gmail.com" userId="55575d643083b450" providerId="LiveId" clId="{51E92BB1-C637-402A-9696-E11689D72D90}" dt="2022-01-07T19:49:34.666" v="631"/>
          <ac:spMkLst>
            <pc:docMk/>
            <pc:sldMk cId="810175533" sldId="386"/>
            <ac:spMk id="5" creationId="{F9DB0028-8850-472A-94DD-7AFED54C1C35}"/>
          </ac:spMkLst>
        </pc:spChg>
        <pc:spChg chg="add">
          <ac:chgData name="abddoo272@gmail.com" userId="55575d643083b450" providerId="LiveId" clId="{51E92BB1-C637-402A-9696-E11689D72D90}" dt="2022-01-07T19:49:40.077" v="632" actId="26606"/>
          <ac:spMkLst>
            <pc:docMk/>
            <pc:sldMk cId="810175533" sldId="386"/>
            <ac:spMk id="71" creationId="{95CB840F-8E41-4CA5-B79B-25CC80AD234A}"/>
          </ac:spMkLst>
        </pc:spChg>
        <pc:spChg chg="add">
          <ac:chgData name="abddoo272@gmail.com" userId="55575d643083b450" providerId="LiveId" clId="{51E92BB1-C637-402A-9696-E11689D72D90}" dt="2022-01-07T19:49:40.077" v="632" actId="26606"/>
          <ac:spMkLst>
            <pc:docMk/>
            <pc:sldMk cId="810175533" sldId="386"/>
            <ac:spMk id="73" creationId="{BEF75C5D-2BA1-43DF-A7EA-02C7DEC122DF}"/>
          </ac:spMkLst>
        </pc:spChg>
        <pc:picChg chg="add mod">
          <ac:chgData name="abddoo272@gmail.com" userId="55575d643083b450" providerId="LiveId" clId="{51E92BB1-C637-402A-9696-E11689D72D90}" dt="2022-01-07T19:50:14.675" v="636" actId="14100"/>
          <ac:picMkLst>
            <pc:docMk/>
            <pc:sldMk cId="810175533" sldId="386"/>
            <ac:picMk id="7" creationId="{00AE406F-B2EB-4990-B422-571C01154D13}"/>
          </ac:picMkLst>
        </pc:picChg>
        <pc:picChg chg="add mod">
          <ac:chgData name="abddoo272@gmail.com" userId="55575d643083b450" providerId="LiveId" clId="{51E92BB1-C637-402A-9696-E11689D72D90}" dt="2022-01-07T19:49:40.077" v="632" actId="26606"/>
          <ac:picMkLst>
            <pc:docMk/>
            <pc:sldMk cId="810175533" sldId="386"/>
            <ac:picMk id="95234" creationId="{7BE256B8-796B-4BF3-8191-9171B97CEC55}"/>
          </ac:picMkLst>
        </pc:picChg>
      </pc:sldChg>
      <pc:sldChg chg="addSp delSp modSp new mod setBg modClrScheme chgLayout">
        <pc:chgData name="abddoo272@gmail.com" userId="55575d643083b450" providerId="LiveId" clId="{51E92BB1-C637-402A-9696-E11689D72D90}" dt="2022-01-07T19:55:23.715" v="682" actId="122"/>
        <pc:sldMkLst>
          <pc:docMk/>
          <pc:sldMk cId="2039097583" sldId="387"/>
        </pc:sldMkLst>
        <pc:spChg chg="mod ord">
          <ac:chgData name="abddoo272@gmail.com" userId="55575d643083b450" providerId="LiveId" clId="{51E92BB1-C637-402A-9696-E11689D72D90}" dt="2022-01-07T19:55:23.715" v="682" actId="122"/>
          <ac:spMkLst>
            <pc:docMk/>
            <pc:sldMk cId="2039097583" sldId="387"/>
            <ac:spMk id="2" creationId="{5ED28E7B-3335-4B45-A556-C8700C0C2BFC}"/>
          </ac:spMkLst>
        </pc:spChg>
        <pc:spChg chg="del mod ord">
          <ac:chgData name="abddoo272@gmail.com" userId="55575d643083b450" providerId="LiveId" clId="{51E92BB1-C637-402A-9696-E11689D72D90}" dt="2022-01-07T19:50:32.496" v="646" actId="700"/>
          <ac:spMkLst>
            <pc:docMk/>
            <pc:sldMk cId="2039097583" sldId="387"/>
            <ac:spMk id="3" creationId="{D92374C7-EA83-4E82-922E-0ECF1C438C52}"/>
          </ac:spMkLst>
        </pc:spChg>
        <pc:spChg chg="add del mod ord">
          <ac:chgData name="abddoo272@gmail.com" userId="55575d643083b450" providerId="LiveId" clId="{51E92BB1-C637-402A-9696-E11689D72D90}" dt="2022-01-07T19:51:31.496" v="651" actId="931"/>
          <ac:spMkLst>
            <pc:docMk/>
            <pc:sldMk cId="2039097583" sldId="387"/>
            <ac:spMk id="4" creationId="{0AA4F3CF-E45D-4092-96B7-9BA197F692F4}"/>
          </ac:spMkLst>
        </pc:spChg>
        <pc:spChg chg="add del mod ord">
          <ac:chgData name="abddoo272@gmail.com" userId="55575d643083b450" providerId="LiveId" clId="{51E92BB1-C637-402A-9696-E11689D72D90}" dt="2022-01-07T19:50:51.609" v="649"/>
          <ac:spMkLst>
            <pc:docMk/>
            <pc:sldMk cId="2039097583" sldId="387"/>
            <ac:spMk id="5" creationId="{093BF155-F929-4C84-94B9-89B3149F2B6B}"/>
          </ac:spMkLst>
        </pc:spChg>
        <pc:spChg chg="add">
          <ac:chgData name="abddoo272@gmail.com" userId="55575d643083b450" providerId="LiveId" clId="{51E92BB1-C637-402A-9696-E11689D72D90}" dt="2022-01-07T19:50:55.007" v="650" actId="26606"/>
          <ac:spMkLst>
            <pc:docMk/>
            <pc:sldMk cId="2039097583" sldId="387"/>
            <ac:spMk id="71" creationId="{95CB840F-8E41-4CA5-B79B-25CC80AD234A}"/>
          </ac:spMkLst>
        </pc:spChg>
        <pc:spChg chg="add">
          <ac:chgData name="abddoo272@gmail.com" userId="55575d643083b450" providerId="LiveId" clId="{51E92BB1-C637-402A-9696-E11689D72D90}" dt="2022-01-07T19:50:55.007" v="650" actId="26606"/>
          <ac:spMkLst>
            <pc:docMk/>
            <pc:sldMk cId="2039097583" sldId="387"/>
            <ac:spMk id="73" creationId="{BEF75C5D-2BA1-43DF-A7EA-02C7DEC122DF}"/>
          </ac:spMkLst>
        </pc:spChg>
        <pc:picChg chg="add mod">
          <ac:chgData name="abddoo272@gmail.com" userId="55575d643083b450" providerId="LiveId" clId="{51E92BB1-C637-402A-9696-E11689D72D90}" dt="2022-01-07T19:51:33.552" v="654" actId="14100"/>
          <ac:picMkLst>
            <pc:docMk/>
            <pc:sldMk cId="2039097583" sldId="387"/>
            <ac:picMk id="7" creationId="{5BC4B447-4AA0-47A3-B375-0AF2236F886E}"/>
          </ac:picMkLst>
        </pc:picChg>
        <pc:picChg chg="add mod">
          <ac:chgData name="abddoo272@gmail.com" userId="55575d643083b450" providerId="LiveId" clId="{51E92BB1-C637-402A-9696-E11689D72D90}" dt="2022-01-07T19:50:55.007" v="650" actId="26606"/>
          <ac:picMkLst>
            <pc:docMk/>
            <pc:sldMk cId="2039097583" sldId="387"/>
            <ac:picMk id="96258" creationId="{F73BA65F-0099-43A2-AB6D-75DFBBDBA2DD}"/>
          </ac:picMkLst>
        </pc:picChg>
      </pc:sldChg>
      <pc:sldChg chg="new del">
        <pc:chgData name="abddoo272@gmail.com" userId="55575d643083b450" providerId="LiveId" clId="{51E92BB1-C637-402A-9696-E11689D72D90}" dt="2022-01-07T19:55:04.099" v="679" actId="47"/>
        <pc:sldMkLst>
          <pc:docMk/>
          <pc:sldMk cId="3283234324" sldId="388"/>
        </pc:sldMkLst>
      </pc:sldChg>
      <pc:sldChg chg="addSp delSp modSp new mod setBg">
        <pc:chgData name="abddoo272@gmail.com" userId="55575d643083b450" providerId="LiveId" clId="{51E92BB1-C637-402A-9696-E11689D72D90}" dt="2022-01-07T19:55:20.809" v="681" actId="122"/>
        <pc:sldMkLst>
          <pc:docMk/>
          <pc:sldMk cId="780243333" sldId="389"/>
        </pc:sldMkLst>
        <pc:spChg chg="mod">
          <ac:chgData name="abddoo272@gmail.com" userId="55575d643083b450" providerId="LiveId" clId="{51E92BB1-C637-402A-9696-E11689D72D90}" dt="2022-01-07T19:55:20.809" v="681" actId="122"/>
          <ac:spMkLst>
            <pc:docMk/>
            <pc:sldMk cId="780243333" sldId="389"/>
            <ac:spMk id="2" creationId="{A2D1053F-3B39-4BEA-9260-CCC9FD3E7267}"/>
          </ac:spMkLst>
        </pc:spChg>
        <pc:spChg chg="del mod">
          <ac:chgData name="abddoo272@gmail.com" userId="55575d643083b450" providerId="LiveId" clId="{51E92BB1-C637-402A-9696-E11689D72D90}" dt="2022-01-07T19:53:23.051" v="666" actId="931"/>
          <ac:spMkLst>
            <pc:docMk/>
            <pc:sldMk cId="780243333" sldId="389"/>
            <ac:spMk id="3" creationId="{B342B3AB-5054-4DFB-927D-7F6DADA58E6A}"/>
          </ac:spMkLst>
        </pc:spChg>
        <pc:spChg chg="del">
          <ac:chgData name="abddoo272@gmail.com" userId="55575d643083b450" providerId="LiveId" clId="{51E92BB1-C637-402A-9696-E11689D72D90}" dt="2022-01-07T19:51:53.819" v="664"/>
          <ac:spMkLst>
            <pc:docMk/>
            <pc:sldMk cId="780243333" sldId="389"/>
            <ac:spMk id="4" creationId="{50349F88-1960-40D3-91A2-D553A6C9EA66}"/>
          </ac:spMkLst>
        </pc:spChg>
        <pc:spChg chg="add">
          <ac:chgData name="abddoo272@gmail.com" userId="55575d643083b450" providerId="LiveId" clId="{51E92BB1-C637-402A-9696-E11689D72D90}" dt="2022-01-07T19:52:22.346" v="665" actId="26606"/>
          <ac:spMkLst>
            <pc:docMk/>
            <pc:sldMk cId="780243333" sldId="389"/>
            <ac:spMk id="71" creationId="{BB96281C-838D-4BCD-BE5A-552E3519CC38}"/>
          </ac:spMkLst>
        </pc:spChg>
        <pc:spChg chg="add">
          <ac:chgData name="abddoo272@gmail.com" userId="55575d643083b450" providerId="LiveId" clId="{51E92BB1-C637-402A-9696-E11689D72D90}" dt="2022-01-07T19:52:22.346" v="665" actId="26606"/>
          <ac:spMkLst>
            <pc:docMk/>
            <pc:sldMk cId="780243333" sldId="389"/>
            <ac:spMk id="73" creationId="{A0DBF9AA-DD4B-4A5E-B4E5-CA1FD99D2CF7}"/>
          </ac:spMkLst>
        </pc:spChg>
        <pc:picChg chg="add mod">
          <ac:chgData name="abddoo272@gmail.com" userId="55575d643083b450" providerId="LiveId" clId="{51E92BB1-C637-402A-9696-E11689D72D90}" dt="2022-01-07T19:53:25.504" v="669" actId="14100"/>
          <ac:picMkLst>
            <pc:docMk/>
            <pc:sldMk cId="780243333" sldId="389"/>
            <ac:picMk id="6" creationId="{93280166-CC14-426D-8A26-7BD9BD542F5B}"/>
          </ac:picMkLst>
        </pc:picChg>
        <pc:picChg chg="add mod">
          <ac:chgData name="abddoo272@gmail.com" userId="55575d643083b450" providerId="LiveId" clId="{51E92BB1-C637-402A-9696-E11689D72D90}" dt="2022-01-07T19:52:22.346" v="665" actId="26606"/>
          <ac:picMkLst>
            <pc:docMk/>
            <pc:sldMk cId="780243333" sldId="389"/>
            <ac:picMk id="97282" creationId="{1A02158F-275E-44C0-8B99-261B7CCAC5A2}"/>
          </ac:picMkLst>
        </pc:picChg>
      </pc:sldChg>
      <pc:sldChg chg="new del">
        <pc:chgData name="abddoo272@gmail.com" userId="55575d643083b450" providerId="LiveId" clId="{51E92BB1-C637-402A-9696-E11689D72D90}" dt="2022-01-07T19:48:46.281" v="629" actId="47"/>
        <pc:sldMkLst>
          <pc:docMk/>
          <pc:sldMk cId="3780343642" sldId="389"/>
        </pc:sldMkLst>
      </pc:sldChg>
      <pc:sldChg chg="addSp delSp modSp new mod setBg">
        <pc:chgData name="abddoo272@gmail.com" userId="55575d643083b450" providerId="LiveId" clId="{51E92BB1-C637-402A-9696-E11689D72D90}" dt="2022-01-07T19:55:17.254" v="680" actId="122"/>
        <pc:sldMkLst>
          <pc:docMk/>
          <pc:sldMk cId="2791356119" sldId="390"/>
        </pc:sldMkLst>
        <pc:spChg chg="mod">
          <ac:chgData name="abddoo272@gmail.com" userId="55575d643083b450" providerId="LiveId" clId="{51E92BB1-C637-402A-9696-E11689D72D90}" dt="2022-01-07T19:55:17.254" v="680" actId="122"/>
          <ac:spMkLst>
            <pc:docMk/>
            <pc:sldMk cId="2791356119" sldId="390"/>
            <ac:spMk id="2" creationId="{C96EA2E9-007C-428C-958D-221F7E6FD6C5}"/>
          </ac:spMkLst>
        </pc:spChg>
        <pc:spChg chg="del mod">
          <ac:chgData name="abddoo272@gmail.com" userId="55575d643083b450" providerId="LiveId" clId="{51E92BB1-C637-402A-9696-E11689D72D90}" dt="2022-01-07T19:54:56.872" v="675" actId="931"/>
          <ac:spMkLst>
            <pc:docMk/>
            <pc:sldMk cId="2791356119" sldId="390"/>
            <ac:spMk id="3" creationId="{4A0C9C07-83FB-4074-939E-3BB8441222A6}"/>
          </ac:spMkLst>
        </pc:spChg>
        <pc:spChg chg="del">
          <ac:chgData name="abddoo272@gmail.com" userId="55575d643083b450" providerId="LiveId" clId="{51E92BB1-C637-402A-9696-E11689D72D90}" dt="2022-01-07T19:53:47.312" v="673"/>
          <ac:spMkLst>
            <pc:docMk/>
            <pc:sldMk cId="2791356119" sldId="390"/>
            <ac:spMk id="4" creationId="{542D6E00-0C5C-4FB3-82B6-C2E0EE5C759C}"/>
          </ac:spMkLst>
        </pc:spChg>
        <pc:spChg chg="add">
          <ac:chgData name="abddoo272@gmail.com" userId="55575d643083b450" providerId="LiveId" clId="{51E92BB1-C637-402A-9696-E11689D72D90}" dt="2022-01-07T19:53:56.821" v="674" actId="26606"/>
          <ac:spMkLst>
            <pc:docMk/>
            <pc:sldMk cId="2791356119" sldId="390"/>
            <ac:spMk id="71" creationId="{95CB840F-8E41-4CA5-B79B-25CC80AD234A}"/>
          </ac:spMkLst>
        </pc:spChg>
        <pc:spChg chg="add">
          <ac:chgData name="abddoo272@gmail.com" userId="55575d643083b450" providerId="LiveId" clId="{51E92BB1-C637-402A-9696-E11689D72D90}" dt="2022-01-07T19:53:56.821" v="674" actId="26606"/>
          <ac:spMkLst>
            <pc:docMk/>
            <pc:sldMk cId="2791356119" sldId="390"/>
            <ac:spMk id="73" creationId="{BEF75C5D-2BA1-43DF-A7EA-02C7DEC122DF}"/>
          </ac:spMkLst>
        </pc:spChg>
        <pc:picChg chg="add mod">
          <ac:chgData name="abddoo272@gmail.com" userId="55575d643083b450" providerId="LiveId" clId="{51E92BB1-C637-402A-9696-E11689D72D90}" dt="2022-01-07T19:54:59.659" v="678" actId="962"/>
          <ac:picMkLst>
            <pc:docMk/>
            <pc:sldMk cId="2791356119" sldId="390"/>
            <ac:picMk id="6" creationId="{A6C54A03-1B4D-41F2-A326-C39ADB95BF3D}"/>
          </ac:picMkLst>
        </pc:picChg>
        <pc:picChg chg="add mod">
          <ac:chgData name="abddoo272@gmail.com" userId="55575d643083b450" providerId="LiveId" clId="{51E92BB1-C637-402A-9696-E11689D72D90}" dt="2022-01-07T19:53:56.821" v="674" actId="26606"/>
          <ac:picMkLst>
            <pc:docMk/>
            <pc:sldMk cId="2791356119" sldId="390"/>
            <ac:picMk id="98306" creationId="{23647B11-7293-400F-A5DC-A90FCDE934E4}"/>
          </ac:picMkLst>
        </pc:picChg>
      </pc:sldChg>
      <pc:sldChg chg="new">
        <pc:chgData name="abddoo272@gmail.com" userId="55575d643083b450" providerId="LiveId" clId="{51E92BB1-C637-402A-9696-E11689D72D90}" dt="2022-01-07T20:00:22.340" v="808" actId="680"/>
        <pc:sldMkLst>
          <pc:docMk/>
          <pc:sldMk cId="2621504312" sldId="39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1/8/2022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1/8/2022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1"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06000" algn="r" defTabSz="457200" rtl="1"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r" defTabSz="457200" rtl="1"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r" defTabSz="457200" rtl="1"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r" defTabSz="457200" rtl="1"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r" defTabSz="457200" rtl="1"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73.png"/></Relationships>
</file>

<file path=ppt/slides/_rels/slide10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75.png"/></Relationships>
</file>

<file path=ppt/slides/_rels/slide10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77.png"/></Relationships>
</file>

<file path=ppt/slides/_rels/slide10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79.png"/></Relationships>
</file>

<file path=ppt/slides/_rels/slide10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81.sv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07.png"/></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6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15.png"/></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19.png"/></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21.png"/></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23.png"/></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25.png"/></Relationships>
</file>

<file path=ppt/slides/_rels/slide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27.png"/></Relationships>
</file>

<file path=ppt/slides/_rels/slide7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29.png"/></Relationships>
</file>

<file path=ppt/slides/_rels/slide7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31.png"/></Relationships>
</file>

<file path=ppt/slides/_rels/slide7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33.png"/></Relationships>
</file>

<file path=ppt/slides/_rels/slide7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35.png"/></Relationships>
</file>

<file path=ppt/slides/_rels/slide7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37.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39.png"/></Relationships>
</file>

<file path=ppt/slides/_rels/slide8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41.png"/></Relationships>
</file>

<file path=ppt/slides/_rels/slide8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43.png"/></Relationships>
</file>

<file path=ppt/slides/_rels/slide8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45.png"/></Relationships>
</file>

<file path=ppt/slides/_rels/slide8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47.png"/></Relationships>
</file>

<file path=ppt/slides/_rels/slide8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49.png"/></Relationships>
</file>

<file path=ppt/slides/_rels/slide8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51.png"/></Relationships>
</file>

<file path=ppt/slides/_rels/slide8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53.png"/></Relationships>
</file>

<file path=ppt/slides/_rels/slide8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55.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57.png"/></Relationships>
</file>

<file path=ppt/slides/_rels/slide9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59.png"/></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61.png"/></Relationships>
</file>

<file path=ppt/slides/_rels/slide9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63.png"/></Relationships>
</file>

<file path=ppt/slides/_rels/slide9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65.png"/></Relationships>
</file>

<file path=ppt/slides/_rels/slide9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67.png"/></Relationships>
</file>

<file path=ppt/slides/_rels/slide9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69.png"/></Relationships>
</file>

<file path=ppt/slides/_rels/slide9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71.png"/></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Protein Identification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r>
              <a:rPr lang="en-US" dirty="0">
                <a:solidFill>
                  <a:srgbClr val="5792BA"/>
                </a:solidFill>
              </a:rPr>
              <a:t>Mass Spectrometry </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78CE7F-8BCA-4DAC-A6E5-08EC1925E571}"/>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dirty="0"/>
              <a:t>Matched 2</a:t>
            </a:r>
            <a:endPar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endParaRPr>
          </a:p>
        </p:txBody>
      </p:sp>
      <p:pic>
        <p:nvPicPr>
          <p:cNvPr id="6" name="Content Placeholder 5" descr="Text&#10;&#10;Description automatically generated">
            <a:extLst>
              <a:ext uri="{FF2B5EF4-FFF2-40B4-BE49-F238E27FC236}">
                <a16:creationId xmlns:a16="http://schemas.microsoft.com/office/drawing/2014/main" id="{8BD555CF-8BCD-41E2-8ECD-889F5F1AAF3A}"/>
              </a:ext>
            </a:extLst>
          </p:cNvPr>
          <p:cNvPicPr>
            <a:picLocks noGrp="1" noChangeAspect="1"/>
          </p:cNvPicPr>
          <p:nvPr>
            <p:ph sz="half" idx="2"/>
          </p:nvPr>
        </p:nvPicPr>
        <p:blipFill>
          <a:blip r:embed="rId3"/>
          <a:stretch>
            <a:fillRect/>
          </a:stretch>
        </p:blipFill>
        <p:spPr>
          <a:xfrm>
            <a:off x="531231" y="2528754"/>
            <a:ext cx="3919080" cy="2034282"/>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8B139759-8C42-4DE1-BCA7-79046278CCF5}"/>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5120640" y="1440288"/>
            <a:ext cx="5676236" cy="3831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0717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6D7A0B-F5AD-4C0F-BD12-5DB0BBC8CCBE}"/>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a:t>
            </a:r>
          </a:p>
        </p:txBody>
      </p:sp>
      <p:pic>
        <p:nvPicPr>
          <p:cNvPr id="7" name="Content Placeholder 6" descr="Text&#10;&#10;Description automatically generated">
            <a:extLst>
              <a:ext uri="{FF2B5EF4-FFF2-40B4-BE49-F238E27FC236}">
                <a16:creationId xmlns:a16="http://schemas.microsoft.com/office/drawing/2014/main" id="{00AE406F-B2EB-4990-B422-571C01154D13}"/>
              </a:ext>
            </a:extLst>
          </p:cNvPr>
          <p:cNvPicPr>
            <a:picLocks noGrp="1" noChangeAspect="1"/>
          </p:cNvPicPr>
          <p:nvPr>
            <p:ph sz="half" idx="1"/>
          </p:nvPr>
        </p:nvPicPr>
        <p:blipFill>
          <a:blip r:embed="rId3"/>
          <a:stretch>
            <a:fillRect/>
          </a:stretch>
        </p:blipFill>
        <p:spPr>
          <a:xfrm>
            <a:off x="914972" y="2145437"/>
            <a:ext cx="3152775" cy="2880495"/>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234" name="Picture 2">
            <a:extLst>
              <a:ext uri="{FF2B5EF4-FFF2-40B4-BE49-F238E27FC236}">
                <a16:creationId xmlns:a16="http://schemas.microsoft.com/office/drawing/2014/main" id="{7BE256B8-796B-4BF3-8191-9171B97CEC55}"/>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1755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D28E7B-3335-4B45-A556-C8700C0C2BFC}"/>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2</a:t>
            </a:r>
          </a:p>
        </p:txBody>
      </p:sp>
      <p:pic>
        <p:nvPicPr>
          <p:cNvPr id="7" name="Content Placeholder 6" descr="Text, letter&#10;&#10;Description automatically generated">
            <a:extLst>
              <a:ext uri="{FF2B5EF4-FFF2-40B4-BE49-F238E27FC236}">
                <a16:creationId xmlns:a16="http://schemas.microsoft.com/office/drawing/2014/main" id="{5BC4B447-4AA0-47A3-B375-0AF2236F886E}"/>
              </a:ext>
            </a:extLst>
          </p:cNvPr>
          <p:cNvPicPr>
            <a:picLocks noGrp="1" noChangeAspect="1"/>
          </p:cNvPicPr>
          <p:nvPr>
            <p:ph sz="half" idx="1"/>
          </p:nvPr>
        </p:nvPicPr>
        <p:blipFill>
          <a:blip r:embed="rId3"/>
          <a:stretch>
            <a:fillRect/>
          </a:stretch>
        </p:blipFill>
        <p:spPr>
          <a:xfrm>
            <a:off x="914972" y="2017404"/>
            <a:ext cx="3152775" cy="2677224"/>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258" name="Picture 2">
            <a:extLst>
              <a:ext uri="{FF2B5EF4-FFF2-40B4-BE49-F238E27FC236}">
                <a16:creationId xmlns:a16="http://schemas.microsoft.com/office/drawing/2014/main" id="{F73BA65F-0099-43A2-AB6D-75DFBBDBA2DD}"/>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0975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B96281C-838D-4BCD-BE5A-552E3519CC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D1053F-3B39-4BEA-9260-CCC9FD3E7267}"/>
              </a:ext>
            </a:extLst>
          </p:cNvPr>
          <p:cNvSpPr>
            <a:spLocks noGrp="1"/>
          </p:cNvSpPr>
          <p:nvPr>
            <p:ph type="title"/>
          </p:nvPr>
        </p:nvSpPr>
        <p:spPr>
          <a:xfrm>
            <a:off x="913795" y="965196"/>
            <a:ext cx="4644323" cy="1562850"/>
          </a:xfrm>
        </p:spPr>
        <p:txBody>
          <a:bodyPr vert="horz" lIns="91440" tIns="45720" rIns="91440" bIns="45720" rtlCol="0" anchor="ctr">
            <a:normAutofit/>
          </a:bodyPr>
          <a:lstStyle/>
          <a:p>
            <a:pPr rtl="0"/>
            <a:r>
              <a:rPr lang="en-US" sz="36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3</a:t>
            </a:r>
          </a:p>
        </p:txBody>
      </p:sp>
      <p:pic>
        <p:nvPicPr>
          <p:cNvPr id="6" name="Content Placeholder 5" descr="Text&#10;&#10;Description automatically generated">
            <a:extLst>
              <a:ext uri="{FF2B5EF4-FFF2-40B4-BE49-F238E27FC236}">
                <a16:creationId xmlns:a16="http://schemas.microsoft.com/office/drawing/2014/main" id="{93280166-CC14-426D-8A26-7BD9BD542F5B}"/>
              </a:ext>
            </a:extLst>
          </p:cNvPr>
          <p:cNvPicPr>
            <a:picLocks noGrp="1" noChangeAspect="1"/>
          </p:cNvPicPr>
          <p:nvPr>
            <p:ph sz="half" idx="1"/>
          </p:nvPr>
        </p:nvPicPr>
        <p:blipFill>
          <a:blip r:embed="rId3"/>
          <a:stretch>
            <a:fillRect/>
          </a:stretch>
        </p:blipFill>
        <p:spPr>
          <a:xfrm>
            <a:off x="913795" y="2350492"/>
            <a:ext cx="4643438" cy="2938970"/>
          </a:xfrm>
        </p:spPr>
      </p:pic>
      <p:sp>
        <p:nvSpPr>
          <p:cNvPr id="73" name="Rectangle 72">
            <a:extLst>
              <a:ext uri="{FF2B5EF4-FFF2-40B4-BE49-F238E27FC236}">
                <a16:creationId xmlns:a16="http://schemas.microsoft.com/office/drawing/2014/main" id="{A0DBF9AA-DD4B-4A5E-B4E5-CA1FD99D2C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965196"/>
            <a:ext cx="5121372"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282" name="Picture 2">
            <a:extLst>
              <a:ext uri="{FF2B5EF4-FFF2-40B4-BE49-F238E27FC236}">
                <a16:creationId xmlns:a16="http://schemas.microsoft.com/office/drawing/2014/main" id="{1A02158F-275E-44C0-8B99-261B7CCAC5A2}"/>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6563762" y="1916759"/>
            <a:ext cx="4233113" cy="287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2433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EA2E9-007C-428C-958D-221F7E6FD6C5}"/>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4</a:t>
            </a:r>
          </a:p>
        </p:txBody>
      </p:sp>
      <p:pic>
        <p:nvPicPr>
          <p:cNvPr id="6" name="Content Placeholder 5" descr="Text&#10;&#10;Description automatically generated with medium confidence">
            <a:extLst>
              <a:ext uri="{FF2B5EF4-FFF2-40B4-BE49-F238E27FC236}">
                <a16:creationId xmlns:a16="http://schemas.microsoft.com/office/drawing/2014/main" id="{A6C54A03-1B4D-41F2-A326-C39ADB95BF3D}"/>
              </a:ext>
            </a:extLst>
          </p:cNvPr>
          <p:cNvPicPr>
            <a:picLocks noGrp="1" noChangeAspect="1"/>
          </p:cNvPicPr>
          <p:nvPr>
            <p:ph sz="half" idx="1"/>
          </p:nvPr>
        </p:nvPicPr>
        <p:blipFill>
          <a:blip r:embed="rId3"/>
          <a:stretch>
            <a:fillRect/>
          </a:stretch>
        </p:blipFill>
        <p:spPr>
          <a:xfrm>
            <a:off x="934020" y="2046390"/>
            <a:ext cx="3152775" cy="3330389"/>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306" name="Picture 2">
            <a:extLst>
              <a:ext uri="{FF2B5EF4-FFF2-40B4-BE49-F238E27FC236}">
                <a16:creationId xmlns:a16="http://schemas.microsoft.com/office/drawing/2014/main" id="{23647B11-7293-400F-A5DC-A90FCDE934E4}"/>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3561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7" name="Rectangle 32">
            <a:extLst>
              <a:ext uri="{FF2B5EF4-FFF2-40B4-BE49-F238E27FC236}">
                <a16:creationId xmlns:a16="http://schemas.microsoft.com/office/drawing/2014/main" id="{1976BAAA-75A1-48AA-B7DE-B6B807099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Freeform: Shape 34">
            <a:extLst>
              <a:ext uri="{FF2B5EF4-FFF2-40B4-BE49-F238E27FC236}">
                <a16:creationId xmlns:a16="http://schemas.microsoft.com/office/drawing/2014/main" id="{65A5F259-CDF7-4A15-A66C-A9939D23E3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8386486"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AD7B1F-9A2D-4FC7-A3C6-10C9DE7CAF48}"/>
              </a:ext>
            </a:extLst>
          </p:cNvPr>
          <p:cNvSpPr>
            <a:spLocks noGrp="1"/>
          </p:cNvSpPr>
          <p:nvPr>
            <p:ph type="ctrTitle"/>
          </p:nvPr>
        </p:nvSpPr>
        <p:spPr>
          <a:xfrm>
            <a:off x="913795" y="1257301"/>
            <a:ext cx="6672865" cy="2382601"/>
          </a:xfrm>
        </p:spPr>
        <p:txBody>
          <a:bodyPr anchor="b">
            <a:normAutofit/>
          </a:bodyPr>
          <a:lstStyle/>
          <a:p>
            <a:r>
              <a:rPr lang="en-US" i="1" dirty="0"/>
              <a:t>Thank You</a:t>
            </a:r>
          </a:p>
        </p:txBody>
      </p:sp>
      <p:pic>
        <p:nvPicPr>
          <p:cNvPr id="30" name="Graphic 29" descr="Right Double Quote">
            <a:extLst>
              <a:ext uri="{FF2B5EF4-FFF2-40B4-BE49-F238E27FC236}">
                <a16:creationId xmlns:a16="http://schemas.microsoft.com/office/drawing/2014/main" id="{7B38015D-CF35-4BE2-91AF-F0E1EAD502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0891" y="2170143"/>
            <a:ext cx="2517715" cy="2517715"/>
          </a:xfrm>
          <a:prstGeom prst="rect">
            <a:avLst/>
          </a:prstGeom>
        </p:spPr>
      </p:pic>
    </p:spTree>
    <p:extLst>
      <p:ext uri="{BB962C8B-B14F-4D97-AF65-F5344CB8AC3E}">
        <p14:creationId xmlns:p14="http://schemas.microsoft.com/office/powerpoint/2010/main" val="411433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1755CC3-94F7-4D42-8E07-A42DFA112AB3}"/>
              </a:ext>
            </a:extLst>
          </p:cNvPr>
          <p:cNvSpPr>
            <a:spLocks noGrp="1"/>
          </p:cNvSpPr>
          <p:nvPr>
            <p:ph type="ctrTitle"/>
          </p:nvPr>
        </p:nvSpPr>
        <p:spPr>
          <a:xfrm>
            <a:off x="1008889" y="1097280"/>
            <a:ext cx="6043875" cy="4626864"/>
          </a:xfrm>
        </p:spPr>
        <p:txBody>
          <a:bodyPr anchor="ctr">
            <a:normAutofit/>
          </a:bodyPr>
          <a:lstStyle/>
          <a:p>
            <a:pPr algn="r"/>
            <a:r>
              <a:rPr lang="en-US">
                <a:solidFill>
                  <a:schemeClr val="tx1"/>
                </a:solidFill>
              </a:rPr>
              <a:t>#Alignment Results</a:t>
            </a:r>
            <a:endParaRPr lang="ar-EG">
              <a:solidFill>
                <a:schemeClr val="tx1"/>
              </a:solidFill>
            </a:endParaRPr>
          </a:p>
        </p:txBody>
      </p:sp>
      <p:sp>
        <p:nvSpPr>
          <p:cNvPr id="6" name="Subtitle 5">
            <a:extLst>
              <a:ext uri="{FF2B5EF4-FFF2-40B4-BE49-F238E27FC236}">
                <a16:creationId xmlns:a16="http://schemas.microsoft.com/office/drawing/2014/main" id="{995A1CFB-DD8E-4E42-B505-D081F3F41FDD}"/>
              </a:ext>
            </a:extLst>
          </p:cNvPr>
          <p:cNvSpPr>
            <a:spLocks noGrp="1"/>
          </p:cNvSpPr>
          <p:nvPr>
            <p:ph type="subTitle" idx="1"/>
          </p:nvPr>
        </p:nvSpPr>
        <p:spPr>
          <a:xfrm>
            <a:off x="8022028" y="1097280"/>
            <a:ext cx="3256177" cy="4626863"/>
          </a:xfrm>
        </p:spPr>
        <p:txBody>
          <a:bodyPr anchor="ctr">
            <a:normAutofit/>
          </a:bodyPr>
          <a:lstStyle/>
          <a:p>
            <a:pPr algn="l"/>
            <a:r>
              <a:rPr lang="en-US" dirty="0"/>
              <a:t>Alignment 2</a:t>
            </a:r>
            <a:endParaRPr lang="ar-EG"/>
          </a:p>
        </p:txBody>
      </p:sp>
      <p:cxnSp>
        <p:nvCxnSpPr>
          <p:cNvPr id="15" name="Straight Connector 14">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04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700"/>
                                        <p:tgtEl>
                                          <p:spTgt spid="6">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832C48D4-6F54-478A-BC45-479A30C22754}"/>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a:t>
            </a:r>
          </a:p>
        </p:txBody>
      </p:sp>
      <p:pic>
        <p:nvPicPr>
          <p:cNvPr id="13" name="Content Placeholder 12" descr="Text&#10;&#10;Description automatically generated">
            <a:extLst>
              <a:ext uri="{FF2B5EF4-FFF2-40B4-BE49-F238E27FC236}">
                <a16:creationId xmlns:a16="http://schemas.microsoft.com/office/drawing/2014/main" id="{42060098-516A-48A2-B3C0-B01899A58CA2}"/>
              </a:ext>
            </a:extLst>
          </p:cNvPr>
          <p:cNvPicPr>
            <a:picLocks noGrp="1" noChangeAspect="1"/>
          </p:cNvPicPr>
          <p:nvPr>
            <p:ph sz="half" idx="2"/>
          </p:nvPr>
        </p:nvPicPr>
        <p:blipFill>
          <a:blip r:embed="rId3"/>
          <a:stretch>
            <a:fillRect/>
          </a:stretch>
        </p:blipFill>
        <p:spPr>
          <a:xfrm>
            <a:off x="582076" y="2238375"/>
            <a:ext cx="3713700" cy="2381249"/>
          </a:xfrm>
        </p:spPr>
      </p:pic>
      <p:sp>
        <p:nvSpPr>
          <p:cNvPr id="77" name="Rectangle 76">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2" name="Picture 6">
            <a:extLst>
              <a:ext uri="{FF2B5EF4-FFF2-40B4-BE49-F238E27FC236}">
                <a16:creationId xmlns:a16="http://schemas.microsoft.com/office/drawing/2014/main" id="{E713C162-6510-440E-B84F-F28B444AB1A1}"/>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305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A482C6-ED38-4190-9FA5-A18118417F3F}"/>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2</a:t>
            </a:r>
          </a:p>
        </p:txBody>
      </p:sp>
      <p:sp>
        <p:nvSpPr>
          <p:cNvPr id="75" name="Rectangle 74">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a:extLst>
              <a:ext uri="{FF2B5EF4-FFF2-40B4-BE49-F238E27FC236}">
                <a16:creationId xmlns:a16="http://schemas.microsoft.com/office/drawing/2014/main" id="{3F0B8AFE-9230-4AC6-8CF7-3DCC1F6F733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F263DB6-D126-4460-9DEE-FC0FEFCBC9CD}"/>
              </a:ext>
            </a:extLst>
          </p:cNvPr>
          <p:cNvPicPr>
            <a:picLocks noChangeAspect="1"/>
          </p:cNvPicPr>
          <p:nvPr/>
        </p:nvPicPr>
        <p:blipFill>
          <a:blip r:embed="rId4"/>
          <a:stretch>
            <a:fillRect/>
          </a:stretch>
        </p:blipFill>
        <p:spPr>
          <a:xfrm>
            <a:off x="276225" y="2392570"/>
            <a:ext cx="4255008" cy="2530059"/>
          </a:xfrm>
          <a:prstGeom prst="rect">
            <a:avLst/>
          </a:prstGeom>
        </p:spPr>
      </p:pic>
    </p:spTree>
    <p:extLst>
      <p:ext uri="{BB962C8B-B14F-4D97-AF65-F5344CB8AC3E}">
        <p14:creationId xmlns:p14="http://schemas.microsoft.com/office/powerpoint/2010/main" val="2851857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F2481AA-FCEA-4350-9D1C-ED82D75AD547}"/>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3</a:t>
            </a:r>
          </a:p>
        </p:txBody>
      </p:sp>
      <p:pic>
        <p:nvPicPr>
          <p:cNvPr id="10" name="Content Placeholder 9" descr="Text, letter&#10;&#10;Description automatically generated">
            <a:extLst>
              <a:ext uri="{FF2B5EF4-FFF2-40B4-BE49-F238E27FC236}">
                <a16:creationId xmlns:a16="http://schemas.microsoft.com/office/drawing/2014/main" id="{033DBF1E-F448-45F2-9B70-F7B620F8EC5D}"/>
              </a:ext>
            </a:extLst>
          </p:cNvPr>
          <p:cNvPicPr>
            <a:picLocks noGrp="1" noChangeAspect="1"/>
          </p:cNvPicPr>
          <p:nvPr>
            <p:ph sz="half" idx="2"/>
          </p:nvPr>
        </p:nvPicPr>
        <p:blipFill>
          <a:blip r:embed="rId3"/>
          <a:stretch>
            <a:fillRect/>
          </a:stretch>
        </p:blipFill>
        <p:spPr>
          <a:xfrm>
            <a:off x="733426" y="2272779"/>
            <a:ext cx="3334321" cy="2088476"/>
          </a:xfrm>
        </p:spPr>
      </p:pic>
      <p:sp>
        <p:nvSpPr>
          <p:cNvPr id="15" name="Rectangle 14">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4120FEB0-521D-471E-A84E-52AC30D7F8C6}"/>
              </a:ext>
            </a:extLst>
          </p:cNvPr>
          <p:cNvPicPr>
            <a:picLocks noGrp="1" noChangeAspect="1"/>
          </p:cNvPicPr>
          <p:nvPr>
            <p:ph sz="half" idx="1"/>
          </p:nvPr>
        </p:nvPicPr>
        <p:blipFill>
          <a:blip r:embed="rId4"/>
          <a:stretch>
            <a:fillRect/>
          </a:stretch>
        </p:blipFill>
        <p:spPr>
          <a:xfrm>
            <a:off x="5138674" y="1438360"/>
            <a:ext cx="5640167" cy="3835314"/>
          </a:xfrm>
          <a:prstGeom prst="rect">
            <a:avLst/>
          </a:prstGeom>
        </p:spPr>
      </p:pic>
    </p:spTree>
    <p:extLst>
      <p:ext uri="{BB962C8B-B14F-4D97-AF65-F5344CB8AC3E}">
        <p14:creationId xmlns:p14="http://schemas.microsoft.com/office/powerpoint/2010/main" val="2680708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3854D9-E1BC-4A49-953F-D34B5E089342}"/>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4</a:t>
            </a:r>
          </a:p>
        </p:txBody>
      </p:sp>
      <p:pic>
        <p:nvPicPr>
          <p:cNvPr id="6" name="Content Placeholder 5" descr="Text&#10;&#10;Description automatically generated">
            <a:extLst>
              <a:ext uri="{FF2B5EF4-FFF2-40B4-BE49-F238E27FC236}">
                <a16:creationId xmlns:a16="http://schemas.microsoft.com/office/drawing/2014/main" id="{86882277-955F-45AE-BF19-FD2279A1A676}"/>
              </a:ext>
            </a:extLst>
          </p:cNvPr>
          <p:cNvPicPr>
            <a:picLocks noGrp="1" noChangeAspect="1"/>
          </p:cNvPicPr>
          <p:nvPr>
            <p:ph sz="half" idx="2"/>
          </p:nvPr>
        </p:nvPicPr>
        <p:blipFill>
          <a:blip r:embed="rId3"/>
          <a:stretch>
            <a:fillRect/>
          </a:stretch>
        </p:blipFill>
        <p:spPr>
          <a:xfrm>
            <a:off x="706127" y="2294965"/>
            <a:ext cx="3491351" cy="2477539"/>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65F06EC6-74C6-4CF9-9762-F7F54EBC0C07}"/>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436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8E3988-450C-43A3-A8CF-1606C0C04444}"/>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5</a:t>
            </a:r>
          </a:p>
        </p:txBody>
      </p:sp>
      <p:pic>
        <p:nvPicPr>
          <p:cNvPr id="6" name="Content Placeholder 5" descr="Text&#10;&#10;Description automatically generated">
            <a:extLst>
              <a:ext uri="{FF2B5EF4-FFF2-40B4-BE49-F238E27FC236}">
                <a16:creationId xmlns:a16="http://schemas.microsoft.com/office/drawing/2014/main" id="{59C66048-0172-43E7-B7AE-EFFD8F92712D}"/>
              </a:ext>
            </a:extLst>
          </p:cNvPr>
          <p:cNvPicPr>
            <a:picLocks noGrp="1" noChangeAspect="1"/>
          </p:cNvPicPr>
          <p:nvPr>
            <p:ph sz="half" idx="2"/>
          </p:nvPr>
        </p:nvPicPr>
        <p:blipFill>
          <a:blip r:embed="rId3"/>
          <a:stretch>
            <a:fillRect/>
          </a:stretch>
        </p:blipFill>
        <p:spPr>
          <a:xfrm>
            <a:off x="808799" y="2233986"/>
            <a:ext cx="3388679" cy="2052350"/>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ED76E76D-D483-4DB6-BA8B-B4BCB982E62B}"/>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354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E1A124-6972-469D-BD3D-48957C858DE5}"/>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6</a:t>
            </a:r>
          </a:p>
        </p:txBody>
      </p:sp>
      <p:pic>
        <p:nvPicPr>
          <p:cNvPr id="6" name="Content Placeholder 5" descr="Text&#10;&#10;Description automatically generated">
            <a:extLst>
              <a:ext uri="{FF2B5EF4-FFF2-40B4-BE49-F238E27FC236}">
                <a16:creationId xmlns:a16="http://schemas.microsoft.com/office/drawing/2014/main" id="{667E46E7-08F7-40A1-B55E-5578E6F1FE55}"/>
              </a:ext>
            </a:extLst>
          </p:cNvPr>
          <p:cNvPicPr>
            <a:picLocks noGrp="1" noChangeAspect="1"/>
          </p:cNvPicPr>
          <p:nvPr>
            <p:ph sz="half" idx="2"/>
          </p:nvPr>
        </p:nvPicPr>
        <p:blipFill>
          <a:blip r:embed="rId3"/>
          <a:stretch>
            <a:fillRect/>
          </a:stretch>
        </p:blipFill>
        <p:spPr>
          <a:xfrm>
            <a:off x="914972" y="2294965"/>
            <a:ext cx="3152775" cy="2903142"/>
          </a:xfrm>
        </p:spPr>
      </p:pic>
      <p:sp>
        <p:nvSpPr>
          <p:cNvPr id="75" name="Rectangle 74">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a:extLst>
              <a:ext uri="{FF2B5EF4-FFF2-40B4-BE49-F238E27FC236}">
                <a16:creationId xmlns:a16="http://schemas.microsoft.com/office/drawing/2014/main" id="{8D74D82B-3862-4248-AE8F-1631238F9930}"/>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287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23CCB4-9CFE-4A02-AC99-103097118159}"/>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7</a:t>
            </a:r>
          </a:p>
        </p:txBody>
      </p:sp>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08D0AC63-441B-4B7C-84DC-7BB0303999EA}"/>
              </a:ext>
            </a:extLst>
          </p:cNvPr>
          <p:cNvPicPr>
            <a:picLocks noGrp="1" noChangeAspect="1"/>
          </p:cNvPicPr>
          <p:nvPr>
            <p:ph sz="half" idx="2"/>
          </p:nvPr>
        </p:nvPicPr>
        <p:blipFill>
          <a:blip r:embed="rId3"/>
          <a:srcRect/>
          <a:stretch/>
        </p:blipFill>
        <p:spPr>
          <a:xfrm>
            <a:off x="385156" y="2084531"/>
            <a:ext cx="3890123" cy="3189143"/>
          </a:xfrm>
        </p:spPr>
      </p:pic>
      <p:pic>
        <p:nvPicPr>
          <p:cNvPr id="8198" name="Picture 6">
            <a:extLst>
              <a:ext uri="{FF2B5EF4-FFF2-40B4-BE49-F238E27FC236}">
                <a16:creationId xmlns:a16="http://schemas.microsoft.com/office/drawing/2014/main" id="{3BCB66BC-EDB6-43A6-AFCB-60255E98B459}"/>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4981542" y="1276350"/>
            <a:ext cx="5875101" cy="3997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003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0441CD-354C-4240-8779-6C34286BF731}"/>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8</a:t>
            </a:r>
          </a:p>
        </p:txBody>
      </p:sp>
      <p:pic>
        <p:nvPicPr>
          <p:cNvPr id="6" name="Content Placeholder 5">
            <a:extLst>
              <a:ext uri="{FF2B5EF4-FFF2-40B4-BE49-F238E27FC236}">
                <a16:creationId xmlns:a16="http://schemas.microsoft.com/office/drawing/2014/main" id="{E75A59B5-4D15-4305-9B2A-C17F96C8021A}"/>
              </a:ext>
            </a:extLst>
          </p:cNvPr>
          <p:cNvPicPr>
            <a:picLocks noGrp="1" noChangeAspect="1"/>
          </p:cNvPicPr>
          <p:nvPr>
            <p:ph sz="half" idx="2"/>
          </p:nvPr>
        </p:nvPicPr>
        <p:blipFill>
          <a:blip r:embed="rId3"/>
          <a:srcRect/>
          <a:stretch/>
        </p:blipFill>
        <p:spPr>
          <a:xfrm>
            <a:off x="572014" y="2171700"/>
            <a:ext cx="3625464" cy="2807006"/>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a:extLst>
              <a:ext uri="{FF2B5EF4-FFF2-40B4-BE49-F238E27FC236}">
                <a16:creationId xmlns:a16="http://schemas.microsoft.com/office/drawing/2014/main" id="{1F223217-1767-4284-8F36-B1843E39E3B9}"/>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5014737" y="1374770"/>
            <a:ext cx="5823906" cy="3962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132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2F2B7-27D2-4F0B-8161-8106B3D5D8B2}"/>
              </a:ext>
            </a:extLst>
          </p:cNvPr>
          <p:cNvSpPr>
            <a:spLocks noGrp="1"/>
          </p:cNvSpPr>
          <p:nvPr>
            <p:ph type="title"/>
          </p:nvPr>
        </p:nvSpPr>
        <p:spPr/>
        <p:txBody>
          <a:bodyPr/>
          <a:lstStyle/>
          <a:p>
            <a:r>
              <a:rPr lang="en-US" dirty="0"/>
              <a:t>#description of the data </a:t>
            </a:r>
            <a:endParaRPr lang="ar-EG" dirty="0"/>
          </a:p>
        </p:txBody>
      </p:sp>
      <p:sp>
        <p:nvSpPr>
          <p:cNvPr id="3" name="Content Placeholder 2">
            <a:extLst>
              <a:ext uri="{FF2B5EF4-FFF2-40B4-BE49-F238E27FC236}">
                <a16:creationId xmlns:a16="http://schemas.microsoft.com/office/drawing/2014/main" id="{FF0601C1-5C6E-4B6B-9646-4BF8B5EB4A79}"/>
              </a:ext>
            </a:extLst>
          </p:cNvPr>
          <p:cNvSpPr>
            <a:spLocks noGrp="1"/>
          </p:cNvSpPr>
          <p:nvPr>
            <p:ph idx="1"/>
          </p:nvPr>
        </p:nvSpPr>
        <p:spPr/>
        <p:txBody>
          <a:bodyPr/>
          <a:lstStyle/>
          <a:p>
            <a:pPr marL="36900" marR="0" lvl="0" indent="0" algn="l" defTabSz="457200" rtl="1" eaLnBrk="1" fontAlgn="auto" latinLnBrk="0" hangingPunct="1">
              <a:lnSpc>
                <a:spcPct val="110000"/>
              </a:lnSpc>
              <a:spcBef>
                <a:spcPct val="20000"/>
              </a:spcBef>
              <a:spcAft>
                <a:spcPts val="600"/>
              </a:spcAft>
              <a:buClr>
                <a:srgbClr val="CEDBE6"/>
              </a:buClr>
              <a:buSzPct val="70000"/>
              <a:buFont typeface="Wingdings 2" charset="2"/>
              <a:buNone/>
              <a:tabLst/>
              <a:defRPr/>
            </a:pPr>
            <a:r>
              <a:rPr kumimoji="0" lang="en-US" sz="2300" b="0"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Arial Nova"/>
                <a:ea typeface="+mn-ea"/>
                <a:cs typeface="+mn-cs"/>
              </a:rPr>
              <a:t>Peptides were identified during degradation of the diatom Thalassiosira weissflogii with and with the use of the enzyme trypsin. This allows comparison of protein degradation occurring within the experiment (no trypsin added; peptides already present due to in situ degradation) and the protein still available for future degradation (peptides released from protein when trypsin is added during analysis)</a:t>
            </a:r>
            <a:endParaRPr kumimoji="0" lang="ar-EG" sz="2300" b="0"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Arial Nova"/>
              <a:ea typeface="+mn-ea"/>
              <a:cs typeface="+mn-cs"/>
            </a:endParaRPr>
          </a:p>
        </p:txBody>
      </p:sp>
    </p:spTree>
    <p:extLst>
      <p:ext uri="{BB962C8B-B14F-4D97-AF65-F5344CB8AC3E}">
        <p14:creationId xmlns:p14="http://schemas.microsoft.com/office/powerpoint/2010/main" val="2621504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69C288-CAAF-48E7-B8FF-8E09F1F6402C}"/>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9</a:t>
            </a:r>
          </a:p>
        </p:txBody>
      </p:sp>
      <p:pic>
        <p:nvPicPr>
          <p:cNvPr id="7" name="Content Placeholder 6" descr="Text&#10;&#10;Description automatically generated">
            <a:extLst>
              <a:ext uri="{FF2B5EF4-FFF2-40B4-BE49-F238E27FC236}">
                <a16:creationId xmlns:a16="http://schemas.microsoft.com/office/drawing/2014/main" id="{74E24896-F1D4-42CC-B1EE-C203D6F6A916}"/>
              </a:ext>
            </a:extLst>
          </p:cNvPr>
          <p:cNvPicPr>
            <a:picLocks noGrp="1" noChangeAspect="1"/>
          </p:cNvPicPr>
          <p:nvPr>
            <p:ph sz="half" idx="2"/>
          </p:nvPr>
        </p:nvPicPr>
        <p:blipFill>
          <a:blip r:embed="rId3"/>
          <a:stretch>
            <a:fillRect/>
          </a:stretch>
        </p:blipFill>
        <p:spPr>
          <a:xfrm>
            <a:off x="536557" y="2073534"/>
            <a:ext cx="3660921" cy="2977145"/>
          </a:xfrm>
        </p:spPr>
      </p:pic>
      <p:sp>
        <p:nvSpPr>
          <p:cNvPr id="76" name="Rectangle 75">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1" name="Picture 5">
            <a:extLst>
              <a:ext uri="{FF2B5EF4-FFF2-40B4-BE49-F238E27FC236}">
                <a16:creationId xmlns:a16="http://schemas.microsoft.com/office/drawing/2014/main" id="{528A1ABE-C61F-49BE-8B87-39358CF69EDA}"/>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790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5F831C-190B-4E50-B5E0-DD7EA6EC6802}"/>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10</a:t>
            </a:r>
          </a:p>
        </p:txBody>
      </p:sp>
      <p:pic>
        <p:nvPicPr>
          <p:cNvPr id="6" name="Content Placeholder 5" descr="Text&#10;&#10;Description automatically generated">
            <a:extLst>
              <a:ext uri="{FF2B5EF4-FFF2-40B4-BE49-F238E27FC236}">
                <a16:creationId xmlns:a16="http://schemas.microsoft.com/office/drawing/2014/main" id="{1C0EF448-D178-4F75-BB20-5ECBDAF2B1A0}"/>
              </a:ext>
            </a:extLst>
          </p:cNvPr>
          <p:cNvPicPr>
            <a:picLocks noGrp="1" noChangeAspect="1"/>
          </p:cNvPicPr>
          <p:nvPr>
            <p:ph sz="half" idx="2"/>
          </p:nvPr>
        </p:nvPicPr>
        <p:blipFill>
          <a:blip r:embed="rId3"/>
          <a:stretch>
            <a:fillRect/>
          </a:stretch>
        </p:blipFill>
        <p:spPr>
          <a:xfrm>
            <a:off x="901256" y="2294965"/>
            <a:ext cx="3296222" cy="1982113"/>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EA92691E-17A6-46F8-82F4-95189AE401F7}"/>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95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95A49F-52A4-405B-902D-C07E12BDD6E4}"/>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dirty="0"/>
              <a:t>Matched 11</a:t>
            </a:r>
            <a:endPar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endParaRPr>
          </a:p>
        </p:txBody>
      </p:sp>
      <p:pic>
        <p:nvPicPr>
          <p:cNvPr id="6" name="Content Placeholder 5" descr="Text, letter&#10;&#10;Description automatically generated">
            <a:extLst>
              <a:ext uri="{FF2B5EF4-FFF2-40B4-BE49-F238E27FC236}">
                <a16:creationId xmlns:a16="http://schemas.microsoft.com/office/drawing/2014/main" id="{D0FF5381-AE2F-42D2-BEB0-7C8D828A56CC}"/>
              </a:ext>
            </a:extLst>
          </p:cNvPr>
          <p:cNvPicPr>
            <a:picLocks noGrp="1" noChangeAspect="1"/>
          </p:cNvPicPr>
          <p:nvPr>
            <p:ph sz="half" idx="1"/>
          </p:nvPr>
        </p:nvPicPr>
        <p:blipFill>
          <a:blip r:embed="rId3"/>
          <a:stretch>
            <a:fillRect/>
          </a:stretch>
        </p:blipFill>
        <p:spPr>
          <a:xfrm>
            <a:off x="913795" y="2152998"/>
            <a:ext cx="3381947" cy="2552003"/>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a:extLst>
              <a:ext uri="{FF2B5EF4-FFF2-40B4-BE49-F238E27FC236}">
                <a16:creationId xmlns:a16="http://schemas.microsoft.com/office/drawing/2014/main" id="{5D9977F8-40B3-4B58-B893-85E3088C8CFF}"/>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773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DA9939-866F-4217-A5E6-DD804A6C4B0A}"/>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12</a:t>
            </a:r>
          </a:p>
        </p:txBody>
      </p:sp>
      <p:pic>
        <p:nvPicPr>
          <p:cNvPr id="6" name="Content Placeholder 5" descr="Text, letter&#10;&#10;Description automatically generated">
            <a:extLst>
              <a:ext uri="{FF2B5EF4-FFF2-40B4-BE49-F238E27FC236}">
                <a16:creationId xmlns:a16="http://schemas.microsoft.com/office/drawing/2014/main" id="{3350E3D3-DBA4-4B15-A7D5-FD7BD005DF4B}"/>
              </a:ext>
            </a:extLst>
          </p:cNvPr>
          <p:cNvPicPr>
            <a:picLocks noGrp="1" noChangeAspect="1"/>
          </p:cNvPicPr>
          <p:nvPr>
            <p:ph sz="half" idx="1"/>
          </p:nvPr>
        </p:nvPicPr>
        <p:blipFill>
          <a:blip r:embed="rId3"/>
          <a:stretch>
            <a:fillRect/>
          </a:stretch>
        </p:blipFill>
        <p:spPr>
          <a:xfrm>
            <a:off x="882470" y="2184093"/>
            <a:ext cx="3305175" cy="2489814"/>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a:extLst>
              <a:ext uri="{FF2B5EF4-FFF2-40B4-BE49-F238E27FC236}">
                <a16:creationId xmlns:a16="http://schemas.microsoft.com/office/drawing/2014/main" id="{E6E5AD63-EBA1-4690-B330-67DA824B5186}"/>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464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047661-393D-407E-B9F6-F8CB69441E2A}"/>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13</a:t>
            </a:r>
          </a:p>
        </p:txBody>
      </p:sp>
      <p:pic>
        <p:nvPicPr>
          <p:cNvPr id="6" name="Content Placeholder 5" descr="Text, letter&#10;&#10;Description automatically generated">
            <a:extLst>
              <a:ext uri="{FF2B5EF4-FFF2-40B4-BE49-F238E27FC236}">
                <a16:creationId xmlns:a16="http://schemas.microsoft.com/office/drawing/2014/main" id="{429BF66B-2F5F-4565-B24E-07B94DFC6A81}"/>
              </a:ext>
            </a:extLst>
          </p:cNvPr>
          <p:cNvPicPr>
            <a:picLocks noGrp="1" noChangeAspect="1"/>
          </p:cNvPicPr>
          <p:nvPr>
            <p:ph sz="half" idx="1"/>
          </p:nvPr>
        </p:nvPicPr>
        <p:blipFill>
          <a:blip r:embed="rId3"/>
          <a:stretch>
            <a:fillRect/>
          </a:stretch>
        </p:blipFill>
        <p:spPr>
          <a:xfrm>
            <a:off x="901828" y="2186475"/>
            <a:ext cx="3295650" cy="2648112"/>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a:extLst>
              <a:ext uri="{FF2B5EF4-FFF2-40B4-BE49-F238E27FC236}">
                <a16:creationId xmlns:a16="http://schemas.microsoft.com/office/drawing/2014/main" id="{D35C8A47-34C9-40E6-B0BC-5FFC482F5912}"/>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696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3E5744-1818-4156-B821-C72D98808306}"/>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14</a:t>
            </a:r>
          </a:p>
        </p:txBody>
      </p:sp>
      <p:pic>
        <p:nvPicPr>
          <p:cNvPr id="6" name="Content Placeholder 5" descr="Text, letter&#10;&#10;Description automatically generated">
            <a:extLst>
              <a:ext uri="{FF2B5EF4-FFF2-40B4-BE49-F238E27FC236}">
                <a16:creationId xmlns:a16="http://schemas.microsoft.com/office/drawing/2014/main" id="{B7729BE2-876A-4655-8849-4C572DF6C2D7}"/>
              </a:ext>
            </a:extLst>
          </p:cNvPr>
          <p:cNvPicPr>
            <a:picLocks noGrp="1" noChangeAspect="1"/>
          </p:cNvPicPr>
          <p:nvPr>
            <p:ph sz="half" idx="1"/>
          </p:nvPr>
        </p:nvPicPr>
        <p:blipFill>
          <a:blip r:embed="rId3"/>
          <a:stretch>
            <a:fillRect/>
          </a:stretch>
        </p:blipFill>
        <p:spPr>
          <a:xfrm>
            <a:off x="913796" y="2046993"/>
            <a:ext cx="3213608" cy="2618046"/>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a:extLst>
              <a:ext uri="{FF2B5EF4-FFF2-40B4-BE49-F238E27FC236}">
                <a16:creationId xmlns:a16="http://schemas.microsoft.com/office/drawing/2014/main" id="{DD64B6E9-8D14-40FE-88F1-61392B862B47}"/>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287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DB196F-CC3A-4ECC-92F1-17FE253E0B23}"/>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15</a:t>
            </a:r>
          </a:p>
        </p:txBody>
      </p:sp>
      <p:pic>
        <p:nvPicPr>
          <p:cNvPr id="6" name="Content Placeholder 5" descr="Text&#10;&#10;Description automatically generated">
            <a:extLst>
              <a:ext uri="{FF2B5EF4-FFF2-40B4-BE49-F238E27FC236}">
                <a16:creationId xmlns:a16="http://schemas.microsoft.com/office/drawing/2014/main" id="{7AEFCC0C-7C65-4191-83C8-652E13F9F7D2}"/>
              </a:ext>
            </a:extLst>
          </p:cNvPr>
          <p:cNvPicPr>
            <a:picLocks noGrp="1" noChangeAspect="1"/>
          </p:cNvPicPr>
          <p:nvPr>
            <p:ph sz="half" idx="1"/>
          </p:nvPr>
        </p:nvPicPr>
        <p:blipFill>
          <a:blip r:embed="rId3"/>
          <a:stretch>
            <a:fillRect/>
          </a:stretch>
        </p:blipFill>
        <p:spPr>
          <a:xfrm>
            <a:off x="914972" y="1998917"/>
            <a:ext cx="3451755" cy="3274757"/>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a:extLst>
              <a:ext uri="{FF2B5EF4-FFF2-40B4-BE49-F238E27FC236}">
                <a16:creationId xmlns:a16="http://schemas.microsoft.com/office/drawing/2014/main" id="{AFAA027A-7E0B-4760-BE00-A2A99BA2E758}"/>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095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922F5-0BBD-4615-9BD8-119192329AC1}"/>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16</a:t>
            </a:r>
          </a:p>
        </p:txBody>
      </p:sp>
      <p:pic>
        <p:nvPicPr>
          <p:cNvPr id="6" name="Content Placeholder 5" descr="Text&#10;&#10;Description automatically generated">
            <a:extLst>
              <a:ext uri="{FF2B5EF4-FFF2-40B4-BE49-F238E27FC236}">
                <a16:creationId xmlns:a16="http://schemas.microsoft.com/office/drawing/2014/main" id="{AD6FD5EB-866A-4F97-B58A-54A2F79C683B}"/>
              </a:ext>
            </a:extLst>
          </p:cNvPr>
          <p:cNvPicPr>
            <a:picLocks noGrp="1" noChangeAspect="1"/>
          </p:cNvPicPr>
          <p:nvPr>
            <p:ph sz="half" idx="1"/>
          </p:nvPr>
        </p:nvPicPr>
        <p:blipFill>
          <a:blip r:embed="rId3"/>
          <a:stretch>
            <a:fillRect/>
          </a:stretch>
        </p:blipFill>
        <p:spPr>
          <a:xfrm>
            <a:off x="974628" y="2080361"/>
            <a:ext cx="3152775" cy="2848330"/>
          </a:xfrm>
        </p:spPr>
      </p:pic>
      <p:sp>
        <p:nvSpPr>
          <p:cNvPr id="75" name="Rectangle 74">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a:extLst>
              <a:ext uri="{FF2B5EF4-FFF2-40B4-BE49-F238E27FC236}">
                <a16:creationId xmlns:a16="http://schemas.microsoft.com/office/drawing/2014/main" id="{858BEA59-F04C-4A26-BFC0-BFFBA947EAF7}"/>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898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CAEC9-F6D5-4F6E-9895-98F1D8D819DC}"/>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17</a:t>
            </a:r>
          </a:p>
        </p:txBody>
      </p:sp>
      <p:pic>
        <p:nvPicPr>
          <p:cNvPr id="6" name="Content Placeholder 5" descr="Text&#10;&#10;Description automatically generated">
            <a:extLst>
              <a:ext uri="{FF2B5EF4-FFF2-40B4-BE49-F238E27FC236}">
                <a16:creationId xmlns:a16="http://schemas.microsoft.com/office/drawing/2014/main" id="{F3C94132-3CC4-4533-B1ED-50BE561853BC}"/>
              </a:ext>
            </a:extLst>
          </p:cNvPr>
          <p:cNvPicPr>
            <a:picLocks noGrp="1" noChangeAspect="1"/>
          </p:cNvPicPr>
          <p:nvPr>
            <p:ph sz="half" idx="1"/>
          </p:nvPr>
        </p:nvPicPr>
        <p:blipFill>
          <a:blip r:embed="rId3"/>
          <a:stretch>
            <a:fillRect/>
          </a:stretch>
        </p:blipFill>
        <p:spPr>
          <a:xfrm>
            <a:off x="1044703" y="2043767"/>
            <a:ext cx="3152775" cy="2532715"/>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A group of colored pencils&#10;&#10;Description automatically generated with low confidence">
            <a:extLst>
              <a:ext uri="{FF2B5EF4-FFF2-40B4-BE49-F238E27FC236}">
                <a16:creationId xmlns:a16="http://schemas.microsoft.com/office/drawing/2014/main" id="{6CF0F83C-8084-4903-8AAA-52D31741ABC1}"/>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615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72D7B2-C078-4157-971E-4710095CBFA4}"/>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18</a:t>
            </a:r>
          </a:p>
        </p:txBody>
      </p:sp>
      <p:pic>
        <p:nvPicPr>
          <p:cNvPr id="6" name="Content Placeholder 5" descr="Text&#10;&#10;Description automatically generated">
            <a:extLst>
              <a:ext uri="{FF2B5EF4-FFF2-40B4-BE49-F238E27FC236}">
                <a16:creationId xmlns:a16="http://schemas.microsoft.com/office/drawing/2014/main" id="{0A57144E-72BD-47A3-AAD2-613881A2E244}"/>
              </a:ext>
            </a:extLst>
          </p:cNvPr>
          <p:cNvPicPr>
            <a:picLocks noGrp="1" noChangeAspect="1"/>
          </p:cNvPicPr>
          <p:nvPr>
            <p:ph sz="half" idx="1"/>
          </p:nvPr>
        </p:nvPicPr>
        <p:blipFill>
          <a:blip r:embed="rId3"/>
          <a:stretch>
            <a:fillRect/>
          </a:stretch>
        </p:blipFill>
        <p:spPr>
          <a:xfrm>
            <a:off x="1003329" y="2028545"/>
            <a:ext cx="3283683" cy="2800910"/>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Chart, bar chart&#10;&#10;Description automatically generated">
            <a:extLst>
              <a:ext uri="{FF2B5EF4-FFF2-40B4-BE49-F238E27FC236}">
                <a16:creationId xmlns:a16="http://schemas.microsoft.com/office/drawing/2014/main" id="{ED9BD414-2ED4-42D4-8026-A7CC58AC4BDB}"/>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350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4" name="Picture 8" descr="101010 data lines to infinity">
            <a:extLst>
              <a:ext uri="{FF2B5EF4-FFF2-40B4-BE49-F238E27FC236}">
                <a16:creationId xmlns:a16="http://schemas.microsoft.com/office/drawing/2014/main" id="{79E6D283-41B9-4AAC-9A12-7545355B52C7}"/>
              </a:ext>
            </a:extLst>
          </p:cNvPr>
          <p:cNvPicPr>
            <a:picLocks noChangeAspect="1"/>
          </p:cNvPicPr>
          <p:nvPr/>
        </p:nvPicPr>
        <p:blipFill rotWithShape="1">
          <a:blip r:embed="rId3">
            <a:alphaModFix amt="35000"/>
          </a:blip>
          <a:srcRect t="13127"/>
          <a:stretch/>
        </p:blipFill>
        <p:spPr>
          <a:xfrm>
            <a:off x="20" y="10"/>
            <a:ext cx="12191980" cy="6857990"/>
          </a:xfrm>
          <a:prstGeom prst="rect">
            <a:avLst/>
          </a:prstGeom>
        </p:spPr>
      </p:pic>
      <p:sp>
        <p:nvSpPr>
          <p:cNvPr id="7" name="Title 6">
            <a:extLst>
              <a:ext uri="{FF2B5EF4-FFF2-40B4-BE49-F238E27FC236}">
                <a16:creationId xmlns:a16="http://schemas.microsoft.com/office/drawing/2014/main" id="{8D4F6F82-23D8-4A73-B25A-0BB9B2B0865D}"/>
              </a:ext>
            </a:extLst>
          </p:cNvPr>
          <p:cNvSpPr>
            <a:spLocks noGrp="1"/>
          </p:cNvSpPr>
          <p:nvPr>
            <p:ph type="ctrTitle"/>
          </p:nvPr>
        </p:nvSpPr>
        <p:spPr>
          <a:xfrm>
            <a:off x="1370693" y="1769540"/>
            <a:ext cx="9440034" cy="1828801"/>
          </a:xfrm>
        </p:spPr>
        <p:txBody>
          <a:bodyPr>
            <a:normAutofit/>
          </a:bodyPr>
          <a:lstStyle/>
          <a:p>
            <a:r>
              <a:rPr lang="en-US" dirty="0"/>
              <a:t>#Code</a:t>
            </a:r>
            <a:endParaRPr lang="ar-EG" dirty="0"/>
          </a:p>
        </p:txBody>
      </p:sp>
    </p:spTree>
    <p:extLst>
      <p:ext uri="{BB962C8B-B14F-4D97-AF65-F5344CB8AC3E}">
        <p14:creationId xmlns:p14="http://schemas.microsoft.com/office/powerpoint/2010/main" val="188343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5CE8B9-8162-4804-BFC2-AB474AABE2AC}"/>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19</a:t>
            </a:r>
          </a:p>
        </p:txBody>
      </p:sp>
      <p:pic>
        <p:nvPicPr>
          <p:cNvPr id="6" name="Content Placeholder 5" descr="Text&#10;&#10;Description automatically generated">
            <a:extLst>
              <a:ext uri="{FF2B5EF4-FFF2-40B4-BE49-F238E27FC236}">
                <a16:creationId xmlns:a16="http://schemas.microsoft.com/office/drawing/2014/main" id="{6A85E747-6B59-4024-8018-9C07B7286C38}"/>
              </a:ext>
            </a:extLst>
          </p:cNvPr>
          <p:cNvPicPr>
            <a:picLocks noGrp="1" noChangeAspect="1"/>
          </p:cNvPicPr>
          <p:nvPr>
            <p:ph sz="half" idx="2"/>
          </p:nvPr>
        </p:nvPicPr>
        <p:blipFill>
          <a:blip r:embed="rId3"/>
          <a:stretch>
            <a:fillRect/>
          </a:stretch>
        </p:blipFill>
        <p:spPr>
          <a:xfrm>
            <a:off x="974628" y="2064009"/>
            <a:ext cx="3152775" cy="3066067"/>
          </a:xfrm>
        </p:spPr>
      </p:pic>
      <p:sp>
        <p:nvSpPr>
          <p:cNvPr id="75" name="Rectangle 74">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4" name="Picture 4">
            <a:extLst>
              <a:ext uri="{FF2B5EF4-FFF2-40B4-BE49-F238E27FC236}">
                <a16:creationId xmlns:a16="http://schemas.microsoft.com/office/drawing/2014/main" id="{B2E0E31E-78A5-4FB3-8B84-6A9BC4276961}"/>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692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DFAD49-4A6C-4A85-9F7D-68104940E066}"/>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20</a:t>
            </a:r>
          </a:p>
        </p:txBody>
      </p:sp>
      <p:pic>
        <p:nvPicPr>
          <p:cNvPr id="8" name="Content Placeholder 7" descr="Text, letter&#10;&#10;Description automatically generated">
            <a:extLst>
              <a:ext uri="{FF2B5EF4-FFF2-40B4-BE49-F238E27FC236}">
                <a16:creationId xmlns:a16="http://schemas.microsoft.com/office/drawing/2014/main" id="{23046DF7-81D3-49F5-9529-4553FFD2FB04}"/>
              </a:ext>
            </a:extLst>
          </p:cNvPr>
          <p:cNvPicPr>
            <a:picLocks noGrp="1" noChangeAspect="1"/>
          </p:cNvPicPr>
          <p:nvPr>
            <p:ph sz="half" idx="1"/>
          </p:nvPr>
        </p:nvPicPr>
        <p:blipFill>
          <a:blip r:embed="rId3"/>
          <a:stretch>
            <a:fillRect/>
          </a:stretch>
        </p:blipFill>
        <p:spPr>
          <a:xfrm>
            <a:off x="974628" y="2017660"/>
            <a:ext cx="3152775" cy="2676711"/>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a:extLst>
              <a:ext uri="{FF2B5EF4-FFF2-40B4-BE49-F238E27FC236}">
                <a16:creationId xmlns:a16="http://schemas.microsoft.com/office/drawing/2014/main" id="{46A3B1AE-4820-42AE-AAF1-D2E4A172D86C}"/>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09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5B8249-2B2B-4538-B4A6-0FF5F5EF761E}"/>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21</a:t>
            </a:r>
          </a:p>
        </p:txBody>
      </p:sp>
      <p:pic>
        <p:nvPicPr>
          <p:cNvPr id="6" name="Content Placeholder 5" descr="Text&#10;&#10;Description automatically generated">
            <a:extLst>
              <a:ext uri="{FF2B5EF4-FFF2-40B4-BE49-F238E27FC236}">
                <a16:creationId xmlns:a16="http://schemas.microsoft.com/office/drawing/2014/main" id="{779142C0-67F4-48CA-8FB9-71BF509FEDB0}"/>
              </a:ext>
            </a:extLst>
          </p:cNvPr>
          <p:cNvPicPr>
            <a:picLocks noGrp="1" noChangeAspect="1"/>
          </p:cNvPicPr>
          <p:nvPr>
            <p:ph sz="half" idx="1"/>
          </p:nvPr>
        </p:nvPicPr>
        <p:blipFill>
          <a:blip r:embed="rId3"/>
          <a:stretch>
            <a:fillRect/>
          </a:stretch>
        </p:blipFill>
        <p:spPr>
          <a:xfrm>
            <a:off x="914972" y="2063814"/>
            <a:ext cx="3152775" cy="3005565"/>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a:extLst>
              <a:ext uri="{FF2B5EF4-FFF2-40B4-BE49-F238E27FC236}">
                <a16:creationId xmlns:a16="http://schemas.microsoft.com/office/drawing/2014/main" id="{8978256E-BE75-4243-AE61-A4DA3F160C0A}"/>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939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1755CC3-94F7-4D42-8E07-A42DFA112AB3}"/>
              </a:ext>
            </a:extLst>
          </p:cNvPr>
          <p:cNvSpPr>
            <a:spLocks noGrp="1"/>
          </p:cNvSpPr>
          <p:nvPr>
            <p:ph type="ctrTitle"/>
          </p:nvPr>
        </p:nvSpPr>
        <p:spPr>
          <a:xfrm>
            <a:off x="1008889" y="1097280"/>
            <a:ext cx="6043875" cy="4626864"/>
          </a:xfrm>
        </p:spPr>
        <p:txBody>
          <a:bodyPr anchor="ctr">
            <a:normAutofit/>
          </a:bodyPr>
          <a:lstStyle/>
          <a:p>
            <a:pPr algn="r"/>
            <a:r>
              <a:rPr lang="en-US">
                <a:solidFill>
                  <a:schemeClr val="tx1"/>
                </a:solidFill>
              </a:rPr>
              <a:t>#Alignment Results</a:t>
            </a:r>
            <a:endParaRPr lang="ar-EG">
              <a:solidFill>
                <a:schemeClr val="tx1"/>
              </a:solidFill>
            </a:endParaRPr>
          </a:p>
        </p:txBody>
      </p:sp>
      <p:sp>
        <p:nvSpPr>
          <p:cNvPr id="6" name="Subtitle 5">
            <a:extLst>
              <a:ext uri="{FF2B5EF4-FFF2-40B4-BE49-F238E27FC236}">
                <a16:creationId xmlns:a16="http://schemas.microsoft.com/office/drawing/2014/main" id="{995A1CFB-DD8E-4E42-B505-D081F3F41FDD}"/>
              </a:ext>
            </a:extLst>
          </p:cNvPr>
          <p:cNvSpPr>
            <a:spLocks noGrp="1"/>
          </p:cNvSpPr>
          <p:nvPr>
            <p:ph type="subTitle" idx="1"/>
          </p:nvPr>
        </p:nvSpPr>
        <p:spPr>
          <a:xfrm>
            <a:off x="8022028" y="1097280"/>
            <a:ext cx="3256177" cy="4626863"/>
          </a:xfrm>
        </p:spPr>
        <p:txBody>
          <a:bodyPr anchor="ctr">
            <a:normAutofit/>
          </a:bodyPr>
          <a:lstStyle/>
          <a:p>
            <a:pPr algn="l"/>
            <a:r>
              <a:rPr lang="en-US" dirty="0"/>
              <a:t>Alignment 3</a:t>
            </a:r>
            <a:endParaRPr lang="ar-EG"/>
          </a:p>
        </p:txBody>
      </p:sp>
      <p:cxnSp>
        <p:nvCxnSpPr>
          <p:cNvPr id="15" name="Straight Connector 14">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6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400"/>
                                        <p:tgtEl>
                                          <p:spTgt spid="6">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9B4C60B-952F-4DEB-B0DE-C355E1B3CA9A}"/>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a:t>
            </a:r>
          </a:p>
        </p:txBody>
      </p:sp>
      <p:pic>
        <p:nvPicPr>
          <p:cNvPr id="8" name="Content Placeholder 7" descr="Text&#10;&#10;Description automatically generated">
            <a:extLst>
              <a:ext uri="{FF2B5EF4-FFF2-40B4-BE49-F238E27FC236}">
                <a16:creationId xmlns:a16="http://schemas.microsoft.com/office/drawing/2014/main" id="{27B40AC7-8B69-4CE6-9DDB-843E76A01CD3}"/>
              </a:ext>
            </a:extLst>
          </p:cNvPr>
          <p:cNvPicPr>
            <a:picLocks noGrp="1" noChangeAspect="1"/>
          </p:cNvPicPr>
          <p:nvPr>
            <p:ph sz="half" idx="1"/>
          </p:nvPr>
        </p:nvPicPr>
        <p:blipFill>
          <a:blip r:embed="rId3"/>
          <a:stretch>
            <a:fillRect/>
          </a:stretch>
        </p:blipFill>
        <p:spPr>
          <a:xfrm>
            <a:off x="913795" y="2003743"/>
            <a:ext cx="3152775" cy="2850513"/>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4" name="Picture 2">
            <a:extLst>
              <a:ext uri="{FF2B5EF4-FFF2-40B4-BE49-F238E27FC236}">
                <a16:creationId xmlns:a16="http://schemas.microsoft.com/office/drawing/2014/main" id="{B8540CAB-52FC-4393-98EC-60BE17832B52}"/>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901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9BC3FB-ED86-4BB7-916C-472DF87D99ED}"/>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2</a:t>
            </a:r>
          </a:p>
        </p:txBody>
      </p:sp>
      <p:pic>
        <p:nvPicPr>
          <p:cNvPr id="6" name="Content Placeholder 5" descr="Text&#10;&#10;Description automatically generated">
            <a:extLst>
              <a:ext uri="{FF2B5EF4-FFF2-40B4-BE49-F238E27FC236}">
                <a16:creationId xmlns:a16="http://schemas.microsoft.com/office/drawing/2014/main" id="{6B09B125-85D1-484C-A0A9-701EA245039C}"/>
              </a:ext>
            </a:extLst>
          </p:cNvPr>
          <p:cNvPicPr>
            <a:picLocks noGrp="1" noChangeAspect="1"/>
          </p:cNvPicPr>
          <p:nvPr>
            <p:ph sz="half" idx="1"/>
          </p:nvPr>
        </p:nvPicPr>
        <p:blipFill>
          <a:blip r:embed="rId3"/>
          <a:stretch>
            <a:fillRect/>
          </a:stretch>
        </p:blipFill>
        <p:spPr>
          <a:xfrm>
            <a:off x="974628" y="2085976"/>
            <a:ext cx="3152775" cy="2848454"/>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78" name="Picture 2">
            <a:extLst>
              <a:ext uri="{FF2B5EF4-FFF2-40B4-BE49-F238E27FC236}">
                <a16:creationId xmlns:a16="http://schemas.microsoft.com/office/drawing/2014/main" id="{215B01DF-20C3-46AB-83C2-48479E67DB8E}"/>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288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377D95-C657-4FB6-8459-6259FE8EB7B7}"/>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3</a:t>
            </a:r>
          </a:p>
        </p:txBody>
      </p:sp>
      <p:pic>
        <p:nvPicPr>
          <p:cNvPr id="6" name="Content Placeholder 5" descr="Text&#10;&#10;Description automatically generated">
            <a:extLst>
              <a:ext uri="{FF2B5EF4-FFF2-40B4-BE49-F238E27FC236}">
                <a16:creationId xmlns:a16="http://schemas.microsoft.com/office/drawing/2014/main" id="{A2354890-A58F-4090-8333-810D0E6A8BAA}"/>
              </a:ext>
            </a:extLst>
          </p:cNvPr>
          <p:cNvPicPr>
            <a:picLocks noGrp="1" noChangeAspect="1"/>
          </p:cNvPicPr>
          <p:nvPr>
            <p:ph sz="half" idx="1"/>
          </p:nvPr>
        </p:nvPicPr>
        <p:blipFill>
          <a:blip r:embed="rId3"/>
          <a:stretch>
            <a:fillRect/>
          </a:stretch>
        </p:blipFill>
        <p:spPr>
          <a:xfrm>
            <a:off x="914972" y="2195999"/>
            <a:ext cx="3152775" cy="2774194"/>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2" name="Picture 2">
            <a:extLst>
              <a:ext uri="{FF2B5EF4-FFF2-40B4-BE49-F238E27FC236}">
                <a16:creationId xmlns:a16="http://schemas.microsoft.com/office/drawing/2014/main" id="{8338D634-9398-423F-9F0E-774E4A2E608F}"/>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418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0E2E48-B4EE-47D7-A79B-333EAFB5EFE9}"/>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4</a:t>
            </a:r>
          </a:p>
        </p:txBody>
      </p:sp>
      <p:pic>
        <p:nvPicPr>
          <p:cNvPr id="6" name="Content Placeholder 5" descr="Text&#10;&#10;Description automatically generated">
            <a:extLst>
              <a:ext uri="{FF2B5EF4-FFF2-40B4-BE49-F238E27FC236}">
                <a16:creationId xmlns:a16="http://schemas.microsoft.com/office/drawing/2014/main" id="{22CCF679-4ED4-4312-B02A-A971654F8EAA}"/>
              </a:ext>
            </a:extLst>
          </p:cNvPr>
          <p:cNvPicPr>
            <a:picLocks noGrp="1" noChangeAspect="1"/>
          </p:cNvPicPr>
          <p:nvPr>
            <p:ph sz="half" idx="1"/>
          </p:nvPr>
        </p:nvPicPr>
        <p:blipFill>
          <a:blip r:embed="rId3"/>
          <a:stretch>
            <a:fillRect/>
          </a:stretch>
        </p:blipFill>
        <p:spPr>
          <a:xfrm>
            <a:off x="1044703" y="2019368"/>
            <a:ext cx="3152775" cy="2819263"/>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6" name="Picture 2">
            <a:extLst>
              <a:ext uri="{FF2B5EF4-FFF2-40B4-BE49-F238E27FC236}">
                <a16:creationId xmlns:a16="http://schemas.microsoft.com/office/drawing/2014/main" id="{95D09744-5103-4489-9F25-C37A050D1433}"/>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4765739" y="1111163"/>
            <a:ext cx="6229556" cy="4236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391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FD9FFA-3168-4A13-AC67-574AF261620E}"/>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5</a:t>
            </a:r>
          </a:p>
        </p:txBody>
      </p:sp>
      <p:pic>
        <p:nvPicPr>
          <p:cNvPr id="6" name="Content Placeholder 5" descr="Text, letter&#10;&#10;Description automatically generated">
            <a:extLst>
              <a:ext uri="{FF2B5EF4-FFF2-40B4-BE49-F238E27FC236}">
                <a16:creationId xmlns:a16="http://schemas.microsoft.com/office/drawing/2014/main" id="{300D1E38-B448-4B04-B32D-3C46BE978643}"/>
              </a:ext>
            </a:extLst>
          </p:cNvPr>
          <p:cNvPicPr>
            <a:picLocks noGrp="1" noChangeAspect="1"/>
          </p:cNvPicPr>
          <p:nvPr>
            <p:ph sz="half" idx="1"/>
          </p:nvPr>
        </p:nvPicPr>
        <p:blipFill>
          <a:blip r:embed="rId3"/>
          <a:stretch>
            <a:fillRect/>
          </a:stretch>
        </p:blipFill>
        <p:spPr>
          <a:xfrm>
            <a:off x="913795" y="2046098"/>
            <a:ext cx="3152775" cy="2740505"/>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0" name="Picture 2">
            <a:extLst>
              <a:ext uri="{FF2B5EF4-FFF2-40B4-BE49-F238E27FC236}">
                <a16:creationId xmlns:a16="http://schemas.microsoft.com/office/drawing/2014/main" id="{84CCA4FF-CD9D-4E51-948A-00746AD74347}"/>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382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571F39-99C8-4034-AB75-5869E9EEEC5F}"/>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6</a:t>
            </a:r>
          </a:p>
        </p:txBody>
      </p:sp>
      <p:pic>
        <p:nvPicPr>
          <p:cNvPr id="6" name="Content Placeholder 5" descr="Text&#10;&#10;Description automatically generated">
            <a:extLst>
              <a:ext uri="{FF2B5EF4-FFF2-40B4-BE49-F238E27FC236}">
                <a16:creationId xmlns:a16="http://schemas.microsoft.com/office/drawing/2014/main" id="{69AD7124-B4B7-4B39-93A5-0AB59BF7F93E}"/>
              </a:ext>
            </a:extLst>
          </p:cNvPr>
          <p:cNvPicPr>
            <a:picLocks noGrp="1" noChangeAspect="1"/>
          </p:cNvPicPr>
          <p:nvPr>
            <p:ph sz="half" idx="1"/>
          </p:nvPr>
        </p:nvPicPr>
        <p:blipFill>
          <a:blip r:embed="rId3"/>
          <a:stretch>
            <a:fillRect/>
          </a:stretch>
        </p:blipFill>
        <p:spPr>
          <a:xfrm>
            <a:off x="974628" y="2173666"/>
            <a:ext cx="3152775" cy="2978709"/>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74" name="Picture 2">
            <a:extLst>
              <a:ext uri="{FF2B5EF4-FFF2-40B4-BE49-F238E27FC236}">
                <a16:creationId xmlns:a16="http://schemas.microsoft.com/office/drawing/2014/main" id="{B908B481-8A94-4FD5-8186-5213779E55D8}"/>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353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9DCA4-3183-44F6-BCD1-C43A9338553E}"/>
              </a:ext>
            </a:extLst>
          </p:cNvPr>
          <p:cNvSpPr>
            <a:spLocks noGrp="1"/>
          </p:cNvSpPr>
          <p:nvPr>
            <p:ph type="title"/>
          </p:nvPr>
        </p:nvSpPr>
        <p:spPr/>
        <p:txBody>
          <a:bodyPr/>
          <a:lstStyle/>
          <a:p>
            <a:r>
              <a:rPr lang="en-US" dirty="0"/>
              <a:t>1.Simple Search</a:t>
            </a:r>
            <a:endParaRPr lang="ar-EG" dirty="0"/>
          </a:p>
        </p:txBody>
      </p:sp>
      <p:pic>
        <p:nvPicPr>
          <p:cNvPr id="5" name="Content Placeholder 4" descr="Shape&#10;&#10;Description automatically generated">
            <a:extLst>
              <a:ext uri="{FF2B5EF4-FFF2-40B4-BE49-F238E27FC236}">
                <a16:creationId xmlns:a16="http://schemas.microsoft.com/office/drawing/2014/main" id="{5CF49BFE-054C-4227-9A0A-8574F25C5E29}"/>
              </a:ext>
            </a:extLst>
          </p:cNvPr>
          <p:cNvPicPr>
            <a:picLocks noGrp="1" noChangeAspect="1"/>
          </p:cNvPicPr>
          <p:nvPr>
            <p:ph idx="1"/>
          </p:nvPr>
        </p:nvPicPr>
        <p:blipFill>
          <a:blip r:embed="rId2"/>
          <a:stretch>
            <a:fillRect/>
          </a:stretch>
        </p:blipFill>
        <p:spPr>
          <a:xfrm>
            <a:off x="733067" y="2457450"/>
            <a:ext cx="10725865" cy="2360385"/>
          </a:xfrm>
        </p:spPr>
      </p:pic>
    </p:spTree>
    <p:extLst>
      <p:ext uri="{BB962C8B-B14F-4D97-AF65-F5344CB8AC3E}">
        <p14:creationId xmlns:p14="http://schemas.microsoft.com/office/powerpoint/2010/main" val="33296643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1B02B5-3F7E-4B49-8C1A-BD09A668ECA5}"/>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7</a:t>
            </a:r>
          </a:p>
        </p:txBody>
      </p:sp>
      <p:pic>
        <p:nvPicPr>
          <p:cNvPr id="6" name="Content Placeholder 5" descr="Text&#10;&#10;Description automatically generated">
            <a:extLst>
              <a:ext uri="{FF2B5EF4-FFF2-40B4-BE49-F238E27FC236}">
                <a16:creationId xmlns:a16="http://schemas.microsoft.com/office/drawing/2014/main" id="{8AFDF847-0A15-4D10-A7E3-DBBD344BC985}"/>
              </a:ext>
            </a:extLst>
          </p:cNvPr>
          <p:cNvPicPr>
            <a:picLocks noGrp="1" noChangeAspect="1"/>
          </p:cNvPicPr>
          <p:nvPr>
            <p:ph sz="half" idx="1"/>
          </p:nvPr>
        </p:nvPicPr>
        <p:blipFill>
          <a:blip r:embed="rId3"/>
          <a:stretch>
            <a:fillRect/>
          </a:stretch>
        </p:blipFill>
        <p:spPr>
          <a:xfrm>
            <a:off x="974628" y="2014073"/>
            <a:ext cx="3152775" cy="2829853"/>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698" name="Picture 2">
            <a:extLst>
              <a:ext uri="{FF2B5EF4-FFF2-40B4-BE49-F238E27FC236}">
                <a16:creationId xmlns:a16="http://schemas.microsoft.com/office/drawing/2014/main" id="{C8F865B1-4128-4279-8379-A67824CBE6C1}"/>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513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44DF6-8D98-42E1-8D8E-7945F691EC5A}"/>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8</a:t>
            </a:r>
          </a:p>
        </p:txBody>
      </p:sp>
      <p:pic>
        <p:nvPicPr>
          <p:cNvPr id="6" name="Content Placeholder 5" descr="Text, letter&#10;&#10;Description automatically generated">
            <a:extLst>
              <a:ext uri="{FF2B5EF4-FFF2-40B4-BE49-F238E27FC236}">
                <a16:creationId xmlns:a16="http://schemas.microsoft.com/office/drawing/2014/main" id="{6F6A1734-6D09-44F5-A1F4-BC5D58FED847}"/>
              </a:ext>
            </a:extLst>
          </p:cNvPr>
          <p:cNvPicPr>
            <a:picLocks noGrp="1" noChangeAspect="1"/>
          </p:cNvPicPr>
          <p:nvPr>
            <p:ph sz="half" idx="1"/>
          </p:nvPr>
        </p:nvPicPr>
        <p:blipFill>
          <a:blip r:embed="rId3"/>
          <a:stretch>
            <a:fillRect/>
          </a:stretch>
        </p:blipFill>
        <p:spPr>
          <a:xfrm>
            <a:off x="913795" y="2065312"/>
            <a:ext cx="3152775" cy="2727376"/>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2" name="Picture 2">
            <a:extLst>
              <a:ext uri="{FF2B5EF4-FFF2-40B4-BE49-F238E27FC236}">
                <a16:creationId xmlns:a16="http://schemas.microsoft.com/office/drawing/2014/main" id="{F322EA89-1986-4CB2-A47F-1AD507D4D5F1}"/>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555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5FF32D-2086-434B-9321-6419CFDDC612}"/>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9</a:t>
            </a:r>
          </a:p>
        </p:txBody>
      </p:sp>
      <p:pic>
        <p:nvPicPr>
          <p:cNvPr id="6" name="Content Placeholder 5" descr="Text&#10;&#10;Description automatically generated">
            <a:extLst>
              <a:ext uri="{FF2B5EF4-FFF2-40B4-BE49-F238E27FC236}">
                <a16:creationId xmlns:a16="http://schemas.microsoft.com/office/drawing/2014/main" id="{3FB6C773-142D-4D09-9861-C1A589C6045F}"/>
              </a:ext>
            </a:extLst>
          </p:cNvPr>
          <p:cNvPicPr>
            <a:picLocks noGrp="1" noChangeAspect="1"/>
          </p:cNvPicPr>
          <p:nvPr>
            <p:ph sz="half" idx="1"/>
          </p:nvPr>
        </p:nvPicPr>
        <p:blipFill>
          <a:blip r:embed="rId3"/>
          <a:stretch>
            <a:fillRect/>
          </a:stretch>
        </p:blipFill>
        <p:spPr>
          <a:xfrm>
            <a:off x="914972" y="2085415"/>
            <a:ext cx="3152775" cy="3074043"/>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746" name="Picture 2" descr="Chart&#10;&#10;Description automatically generated">
            <a:extLst>
              <a:ext uri="{FF2B5EF4-FFF2-40B4-BE49-F238E27FC236}">
                <a16:creationId xmlns:a16="http://schemas.microsoft.com/office/drawing/2014/main" id="{6C743A26-7CBE-4EAE-94F4-164FAD21F1B5}"/>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486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DF49FA-8A26-47BF-898F-81AB2CED3307}"/>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10</a:t>
            </a:r>
          </a:p>
        </p:txBody>
      </p:sp>
      <p:pic>
        <p:nvPicPr>
          <p:cNvPr id="6" name="Content Placeholder 5" descr="Text, letter&#10;&#10;Description automatically generated">
            <a:extLst>
              <a:ext uri="{FF2B5EF4-FFF2-40B4-BE49-F238E27FC236}">
                <a16:creationId xmlns:a16="http://schemas.microsoft.com/office/drawing/2014/main" id="{A85C7884-E420-44E0-A88A-3D1CB5F94591}"/>
              </a:ext>
            </a:extLst>
          </p:cNvPr>
          <p:cNvPicPr>
            <a:picLocks noGrp="1" noChangeAspect="1"/>
          </p:cNvPicPr>
          <p:nvPr>
            <p:ph sz="half" idx="1"/>
          </p:nvPr>
        </p:nvPicPr>
        <p:blipFill>
          <a:blip r:embed="rId3"/>
          <a:stretch>
            <a:fillRect/>
          </a:stretch>
        </p:blipFill>
        <p:spPr>
          <a:xfrm>
            <a:off x="974628" y="2147306"/>
            <a:ext cx="3152775" cy="2758069"/>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770" name="Picture 2" descr="Text&#10;&#10;Description automatically generated with medium confidence">
            <a:extLst>
              <a:ext uri="{FF2B5EF4-FFF2-40B4-BE49-F238E27FC236}">
                <a16:creationId xmlns:a16="http://schemas.microsoft.com/office/drawing/2014/main" id="{9C64BF61-7FAC-4D27-B2A7-DE05848B41DC}"/>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1070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50C3E6-4146-40D2-A5B1-EF1803D9D165}"/>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11</a:t>
            </a:r>
          </a:p>
        </p:txBody>
      </p:sp>
      <p:pic>
        <p:nvPicPr>
          <p:cNvPr id="6" name="Content Placeholder 5" descr="Text&#10;&#10;Description automatically generated">
            <a:extLst>
              <a:ext uri="{FF2B5EF4-FFF2-40B4-BE49-F238E27FC236}">
                <a16:creationId xmlns:a16="http://schemas.microsoft.com/office/drawing/2014/main" id="{0E75AE81-2E98-471D-B744-7F357173E915}"/>
              </a:ext>
            </a:extLst>
          </p:cNvPr>
          <p:cNvPicPr>
            <a:picLocks noGrp="1" noChangeAspect="1"/>
          </p:cNvPicPr>
          <p:nvPr>
            <p:ph sz="half" idx="1"/>
          </p:nvPr>
        </p:nvPicPr>
        <p:blipFill>
          <a:blip r:embed="rId3"/>
          <a:stretch>
            <a:fillRect/>
          </a:stretch>
        </p:blipFill>
        <p:spPr>
          <a:xfrm>
            <a:off x="914972" y="2062065"/>
            <a:ext cx="3152775" cy="3037613"/>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794" name="Picture 2">
            <a:extLst>
              <a:ext uri="{FF2B5EF4-FFF2-40B4-BE49-F238E27FC236}">
                <a16:creationId xmlns:a16="http://schemas.microsoft.com/office/drawing/2014/main" id="{5BDDF2D5-F804-4FD2-A158-7A0108ABDD20}"/>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20640" y="1447383"/>
            <a:ext cx="5676236" cy="3817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316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0B208-9C3B-40A7-B166-5402E73B7BFB}"/>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12</a:t>
            </a:r>
          </a:p>
        </p:txBody>
      </p:sp>
      <p:pic>
        <p:nvPicPr>
          <p:cNvPr id="6" name="Content Placeholder 5" descr="Text&#10;&#10;Description automatically generated">
            <a:extLst>
              <a:ext uri="{FF2B5EF4-FFF2-40B4-BE49-F238E27FC236}">
                <a16:creationId xmlns:a16="http://schemas.microsoft.com/office/drawing/2014/main" id="{50F0DA48-26D4-4ACC-8F68-A630A1EA01A6}"/>
              </a:ext>
            </a:extLst>
          </p:cNvPr>
          <p:cNvPicPr>
            <a:picLocks noGrp="1" noChangeAspect="1"/>
          </p:cNvPicPr>
          <p:nvPr>
            <p:ph sz="half" idx="2"/>
          </p:nvPr>
        </p:nvPicPr>
        <p:blipFill>
          <a:blip r:embed="rId3"/>
          <a:stretch>
            <a:fillRect/>
          </a:stretch>
        </p:blipFill>
        <p:spPr>
          <a:xfrm>
            <a:off x="974628" y="2066365"/>
            <a:ext cx="3152775" cy="2903919"/>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842" name="Picture 2">
            <a:extLst>
              <a:ext uri="{FF2B5EF4-FFF2-40B4-BE49-F238E27FC236}">
                <a16:creationId xmlns:a16="http://schemas.microsoft.com/office/drawing/2014/main" id="{9502F533-386B-4C3E-8D04-97D924DB0B09}"/>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764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183B51-703E-4C53-A8AB-D2A71004C4F6}"/>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13</a:t>
            </a:r>
          </a:p>
        </p:txBody>
      </p:sp>
      <p:pic>
        <p:nvPicPr>
          <p:cNvPr id="8" name="Content Placeholder 7" descr="Text&#10;&#10;Description automatically generated">
            <a:extLst>
              <a:ext uri="{FF2B5EF4-FFF2-40B4-BE49-F238E27FC236}">
                <a16:creationId xmlns:a16="http://schemas.microsoft.com/office/drawing/2014/main" id="{C07F92CC-2140-4AE9-A132-BE1802E4CD2A}"/>
              </a:ext>
            </a:extLst>
          </p:cNvPr>
          <p:cNvPicPr>
            <a:picLocks noGrp="1" noChangeAspect="1"/>
          </p:cNvPicPr>
          <p:nvPr>
            <p:ph sz="half" idx="2"/>
          </p:nvPr>
        </p:nvPicPr>
        <p:blipFill>
          <a:blip r:embed="rId3"/>
          <a:stretch>
            <a:fillRect/>
          </a:stretch>
        </p:blipFill>
        <p:spPr>
          <a:xfrm>
            <a:off x="914972" y="2080361"/>
            <a:ext cx="3152775" cy="3014580"/>
          </a:xfrm>
        </p:spPr>
      </p:pic>
      <p:sp>
        <p:nvSpPr>
          <p:cNvPr id="75" name="Rectangle 74">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40" name="Picture 4">
            <a:extLst>
              <a:ext uri="{FF2B5EF4-FFF2-40B4-BE49-F238E27FC236}">
                <a16:creationId xmlns:a16="http://schemas.microsoft.com/office/drawing/2014/main" id="{094D5DD4-1BDE-4266-A486-E415AB2BD55C}"/>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346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8D3CB8-CA4E-43F1-A76A-86141BBF452B}"/>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14</a:t>
            </a:r>
          </a:p>
        </p:txBody>
      </p:sp>
      <p:pic>
        <p:nvPicPr>
          <p:cNvPr id="6" name="Content Placeholder 5" descr="Text&#10;&#10;Description automatically generated">
            <a:extLst>
              <a:ext uri="{FF2B5EF4-FFF2-40B4-BE49-F238E27FC236}">
                <a16:creationId xmlns:a16="http://schemas.microsoft.com/office/drawing/2014/main" id="{D74A51DB-FA4B-4A7D-B52A-B2848D223F51}"/>
              </a:ext>
            </a:extLst>
          </p:cNvPr>
          <p:cNvPicPr>
            <a:picLocks noGrp="1" noChangeAspect="1"/>
          </p:cNvPicPr>
          <p:nvPr>
            <p:ph sz="half" idx="1"/>
          </p:nvPr>
        </p:nvPicPr>
        <p:blipFill>
          <a:blip r:embed="rId3"/>
          <a:stretch>
            <a:fillRect/>
          </a:stretch>
        </p:blipFill>
        <p:spPr>
          <a:xfrm>
            <a:off x="913795" y="2169368"/>
            <a:ext cx="3152775" cy="3102378"/>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62" name="Picture 2">
            <a:extLst>
              <a:ext uri="{FF2B5EF4-FFF2-40B4-BE49-F238E27FC236}">
                <a16:creationId xmlns:a16="http://schemas.microsoft.com/office/drawing/2014/main" id="{EC118F0F-6C12-4178-875E-B8D7B13579A1}"/>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20640" y="1440288"/>
            <a:ext cx="5676236" cy="3831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8159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4843A5-6409-43E0-9FDD-78607B0C6B40}"/>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15</a:t>
            </a:r>
          </a:p>
        </p:txBody>
      </p:sp>
      <p:pic>
        <p:nvPicPr>
          <p:cNvPr id="6" name="Content Placeholder 5" descr="Text&#10;&#10;Description automatically generated">
            <a:extLst>
              <a:ext uri="{FF2B5EF4-FFF2-40B4-BE49-F238E27FC236}">
                <a16:creationId xmlns:a16="http://schemas.microsoft.com/office/drawing/2014/main" id="{3B0BD7A5-BFD0-4800-914B-3C3C1CA57E65}"/>
              </a:ext>
            </a:extLst>
          </p:cNvPr>
          <p:cNvPicPr>
            <a:picLocks noGrp="1" noChangeAspect="1"/>
          </p:cNvPicPr>
          <p:nvPr>
            <p:ph sz="half" idx="1"/>
          </p:nvPr>
        </p:nvPicPr>
        <p:blipFill>
          <a:blip r:embed="rId3"/>
          <a:stretch>
            <a:fillRect/>
          </a:stretch>
        </p:blipFill>
        <p:spPr>
          <a:xfrm>
            <a:off x="913795" y="2180665"/>
            <a:ext cx="3152775" cy="2898576"/>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986" name="Picture 2" descr="Shape&#10;&#10;Description automatically generated with medium confidence">
            <a:extLst>
              <a:ext uri="{FF2B5EF4-FFF2-40B4-BE49-F238E27FC236}">
                <a16:creationId xmlns:a16="http://schemas.microsoft.com/office/drawing/2014/main" id="{C6389CA5-657C-4DFA-8BC4-B7F2FB5EACED}"/>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321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1C928-C815-4D94-A662-D6EC02A18A70}"/>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16</a:t>
            </a:r>
          </a:p>
        </p:txBody>
      </p:sp>
      <p:pic>
        <p:nvPicPr>
          <p:cNvPr id="6" name="Content Placeholder 5" descr="Text&#10;&#10;Description automatically generated">
            <a:extLst>
              <a:ext uri="{FF2B5EF4-FFF2-40B4-BE49-F238E27FC236}">
                <a16:creationId xmlns:a16="http://schemas.microsoft.com/office/drawing/2014/main" id="{2B98B8F0-8C91-4AA1-80B3-83B26F0E091B}"/>
              </a:ext>
            </a:extLst>
          </p:cNvPr>
          <p:cNvPicPr>
            <a:picLocks noGrp="1" noChangeAspect="1"/>
          </p:cNvPicPr>
          <p:nvPr>
            <p:ph sz="half" idx="1"/>
          </p:nvPr>
        </p:nvPicPr>
        <p:blipFill>
          <a:blip r:embed="rId3"/>
          <a:stretch>
            <a:fillRect/>
          </a:stretch>
        </p:blipFill>
        <p:spPr>
          <a:xfrm>
            <a:off x="913795" y="2220321"/>
            <a:ext cx="3152775" cy="2906254"/>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010" name="Picture 2">
            <a:extLst>
              <a:ext uri="{FF2B5EF4-FFF2-40B4-BE49-F238E27FC236}">
                <a16:creationId xmlns:a16="http://schemas.microsoft.com/office/drawing/2014/main" id="{EC5D2AD1-480D-483E-9B7D-DB20BD2335D1}"/>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202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B8B4-9380-4D68-ABF0-A86D81E9F428}"/>
              </a:ext>
            </a:extLst>
          </p:cNvPr>
          <p:cNvSpPr>
            <a:spLocks noGrp="1"/>
          </p:cNvSpPr>
          <p:nvPr>
            <p:ph type="title"/>
          </p:nvPr>
        </p:nvSpPr>
        <p:spPr/>
        <p:txBody>
          <a:bodyPr/>
          <a:lstStyle/>
          <a:p>
            <a:r>
              <a:rPr lang="en-US" dirty="0"/>
              <a:t>2.Matched Peptides</a:t>
            </a:r>
            <a:endParaRPr lang="ar-EG" dirty="0"/>
          </a:p>
        </p:txBody>
      </p:sp>
      <p:pic>
        <p:nvPicPr>
          <p:cNvPr id="7" name="Content Placeholder 6" descr="Text&#10;&#10;Description automatically generated">
            <a:extLst>
              <a:ext uri="{FF2B5EF4-FFF2-40B4-BE49-F238E27FC236}">
                <a16:creationId xmlns:a16="http://schemas.microsoft.com/office/drawing/2014/main" id="{24B21C4C-ED8B-4BA3-B970-031CB6CD221A}"/>
              </a:ext>
            </a:extLst>
          </p:cNvPr>
          <p:cNvPicPr>
            <a:picLocks noGrp="1" noChangeAspect="1"/>
          </p:cNvPicPr>
          <p:nvPr>
            <p:ph idx="1"/>
          </p:nvPr>
        </p:nvPicPr>
        <p:blipFill>
          <a:blip r:embed="rId2"/>
          <a:stretch>
            <a:fillRect/>
          </a:stretch>
        </p:blipFill>
        <p:spPr>
          <a:xfrm>
            <a:off x="2004840" y="1943100"/>
            <a:ext cx="8182320" cy="4171950"/>
          </a:xfrm>
        </p:spPr>
      </p:pic>
    </p:spTree>
    <p:extLst>
      <p:ext uri="{BB962C8B-B14F-4D97-AF65-F5344CB8AC3E}">
        <p14:creationId xmlns:p14="http://schemas.microsoft.com/office/powerpoint/2010/main" val="37162721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D4B8D5-996D-44F7-A8E6-874F635E932B}"/>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17</a:t>
            </a:r>
          </a:p>
        </p:txBody>
      </p:sp>
      <p:pic>
        <p:nvPicPr>
          <p:cNvPr id="6" name="Content Placeholder 5" descr="Text&#10;&#10;Description automatically generated">
            <a:extLst>
              <a:ext uri="{FF2B5EF4-FFF2-40B4-BE49-F238E27FC236}">
                <a16:creationId xmlns:a16="http://schemas.microsoft.com/office/drawing/2014/main" id="{984214D3-57EF-49F9-AC1F-6F0B5A93E3E8}"/>
              </a:ext>
            </a:extLst>
          </p:cNvPr>
          <p:cNvPicPr>
            <a:picLocks noGrp="1" noChangeAspect="1"/>
          </p:cNvPicPr>
          <p:nvPr>
            <p:ph sz="half" idx="1"/>
          </p:nvPr>
        </p:nvPicPr>
        <p:blipFill>
          <a:blip r:embed="rId3"/>
          <a:stretch>
            <a:fillRect/>
          </a:stretch>
        </p:blipFill>
        <p:spPr>
          <a:xfrm>
            <a:off x="913795" y="2076931"/>
            <a:ext cx="3152775" cy="2704137"/>
          </a:xfrm>
        </p:spPr>
      </p:pic>
      <p:sp>
        <p:nvSpPr>
          <p:cNvPr id="75" name="Rectangle 74">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036" name="Picture 4">
            <a:extLst>
              <a:ext uri="{FF2B5EF4-FFF2-40B4-BE49-F238E27FC236}">
                <a16:creationId xmlns:a16="http://schemas.microsoft.com/office/drawing/2014/main" id="{F081E2E6-3155-417B-A3FD-0B4CEFD1400E}"/>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4182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0AE8C0-C076-4DC0-A365-F83222C142BF}"/>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18</a:t>
            </a:r>
          </a:p>
        </p:txBody>
      </p:sp>
      <p:pic>
        <p:nvPicPr>
          <p:cNvPr id="6" name="Content Placeholder 5" descr="Text, letter&#10;&#10;Description automatically generated">
            <a:extLst>
              <a:ext uri="{FF2B5EF4-FFF2-40B4-BE49-F238E27FC236}">
                <a16:creationId xmlns:a16="http://schemas.microsoft.com/office/drawing/2014/main" id="{6D25A3F5-4162-43FC-871E-CAD2792ACCEE}"/>
              </a:ext>
            </a:extLst>
          </p:cNvPr>
          <p:cNvPicPr>
            <a:picLocks noGrp="1" noChangeAspect="1"/>
          </p:cNvPicPr>
          <p:nvPr>
            <p:ph sz="half" idx="1"/>
          </p:nvPr>
        </p:nvPicPr>
        <p:blipFill>
          <a:blip r:embed="rId3"/>
          <a:stretch>
            <a:fillRect/>
          </a:stretch>
        </p:blipFill>
        <p:spPr>
          <a:xfrm>
            <a:off x="913795" y="2104969"/>
            <a:ext cx="3152775" cy="2849586"/>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058" name="Picture 2">
            <a:extLst>
              <a:ext uri="{FF2B5EF4-FFF2-40B4-BE49-F238E27FC236}">
                <a16:creationId xmlns:a16="http://schemas.microsoft.com/office/drawing/2014/main" id="{A6944C91-9CC4-4AC2-B368-F2F87789F244}"/>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3638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E936BB-01DC-4B84-8610-0CC955DA2152}"/>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19</a:t>
            </a:r>
          </a:p>
        </p:txBody>
      </p:sp>
      <p:pic>
        <p:nvPicPr>
          <p:cNvPr id="6" name="Content Placeholder 5" descr="Text&#10;&#10;Description automatically generated">
            <a:extLst>
              <a:ext uri="{FF2B5EF4-FFF2-40B4-BE49-F238E27FC236}">
                <a16:creationId xmlns:a16="http://schemas.microsoft.com/office/drawing/2014/main" id="{6714D9AE-E6FE-4B91-ACD9-487334AF0912}"/>
              </a:ext>
            </a:extLst>
          </p:cNvPr>
          <p:cNvPicPr>
            <a:picLocks noGrp="1" noChangeAspect="1"/>
          </p:cNvPicPr>
          <p:nvPr>
            <p:ph sz="half" idx="1"/>
          </p:nvPr>
        </p:nvPicPr>
        <p:blipFill>
          <a:blip r:embed="rId3"/>
          <a:stretch>
            <a:fillRect/>
          </a:stretch>
        </p:blipFill>
        <p:spPr>
          <a:xfrm>
            <a:off x="914972" y="2221722"/>
            <a:ext cx="3152775" cy="3051952"/>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082" name="Picture 2">
            <a:extLst>
              <a:ext uri="{FF2B5EF4-FFF2-40B4-BE49-F238E27FC236}">
                <a16:creationId xmlns:a16="http://schemas.microsoft.com/office/drawing/2014/main" id="{5A7E2981-AF77-4BFF-ABA0-6C6719829E8C}"/>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9427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390BA2-B95C-4CFD-A560-D4C6D2E0172B}"/>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20</a:t>
            </a:r>
          </a:p>
        </p:txBody>
      </p:sp>
      <p:pic>
        <p:nvPicPr>
          <p:cNvPr id="6" name="Content Placeholder 5" descr="Text&#10;&#10;Description automatically generated">
            <a:extLst>
              <a:ext uri="{FF2B5EF4-FFF2-40B4-BE49-F238E27FC236}">
                <a16:creationId xmlns:a16="http://schemas.microsoft.com/office/drawing/2014/main" id="{7B4EA57A-0BF2-4096-B02D-43CBB4E91A37}"/>
              </a:ext>
            </a:extLst>
          </p:cNvPr>
          <p:cNvPicPr>
            <a:picLocks noGrp="1" noChangeAspect="1"/>
          </p:cNvPicPr>
          <p:nvPr>
            <p:ph sz="half" idx="1"/>
          </p:nvPr>
        </p:nvPicPr>
        <p:blipFill>
          <a:blip r:embed="rId3"/>
          <a:stretch>
            <a:fillRect/>
          </a:stretch>
        </p:blipFill>
        <p:spPr>
          <a:xfrm>
            <a:off x="914972" y="2163303"/>
            <a:ext cx="3152775" cy="3143028"/>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106" name="Picture 2">
            <a:extLst>
              <a:ext uri="{FF2B5EF4-FFF2-40B4-BE49-F238E27FC236}">
                <a16:creationId xmlns:a16="http://schemas.microsoft.com/office/drawing/2014/main" id="{0FDEE61C-7589-42EC-A4DA-269B4A80CDA2}"/>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1969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068F59-160B-4E99-97EE-F0C2B687B9BF}"/>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21</a:t>
            </a:r>
          </a:p>
        </p:txBody>
      </p:sp>
      <p:pic>
        <p:nvPicPr>
          <p:cNvPr id="6" name="Content Placeholder 5" descr="Text&#10;&#10;Description automatically generated">
            <a:extLst>
              <a:ext uri="{FF2B5EF4-FFF2-40B4-BE49-F238E27FC236}">
                <a16:creationId xmlns:a16="http://schemas.microsoft.com/office/drawing/2014/main" id="{59440598-1337-4D9A-9ACB-5C37A7719B5A}"/>
              </a:ext>
            </a:extLst>
          </p:cNvPr>
          <p:cNvPicPr>
            <a:picLocks noGrp="1" noChangeAspect="1"/>
          </p:cNvPicPr>
          <p:nvPr>
            <p:ph sz="half" idx="1"/>
          </p:nvPr>
        </p:nvPicPr>
        <p:blipFill>
          <a:blip r:embed="rId3"/>
          <a:stretch>
            <a:fillRect/>
          </a:stretch>
        </p:blipFill>
        <p:spPr>
          <a:xfrm>
            <a:off x="913795" y="2117684"/>
            <a:ext cx="3152775" cy="2807459"/>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130" name="Picture 2">
            <a:extLst>
              <a:ext uri="{FF2B5EF4-FFF2-40B4-BE49-F238E27FC236}">
                <a16:creationId xmlns:a16="http://schemas.microsoft.com/office/drawing/2014/main" id="{992BA1DC-FEDA-4FC9-B8F2-38662C49F9A8}"/>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4803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5CD28B-B87F-49E5-938E-17DEAFBACF65}"/>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22</a:t>
            </a:r>
          </a:p>
        </p:txBody>
      </p:sp>
      <p:pic>
        <p:nvPicPr>
          <p:cNvPr id="6" name="Content Placeholder 5" descr="Text&#10;&#10;Description automatically generated">
            <a:extLst>
              <a:ext uri="{FF2B5EF4-FFF2-40B4-BE49-F238E27FC236}">
                <a16:creationId xmlns:a16="http://schemas.microsoft.com/office/drawing/2014/main" id="{F9630D7F-E323-4276-8D58-582AEE55D5E8}"/>
              </a:ext>
            </a:extLst>
          </p:cNvPr>
          <p:cNvPicPr>
            <a:picLocks noGrp="1" noChangeAspect="1"/>
          </p:cNvPicPr>
          <p:nvPr>
            <p:ph sz="half" idx="1"/>
          </p:nvPr>
        </p:nvPicPr>
        <p:blipFill>
          <a:blip r:embed="rId3"/>
          <a:stretch>
            <a:fillRect/>
          </a:stretch>
        </p:blipFill>
        <p:spPr>
          <a:xfrm>
            <a:off x="908763" y="2062065"/>
            <a:ext cx="3152775" cy="2981232"/>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154" name="Picture 2">
            <a:extLst>
              <a:ext uri="{FF2B5EF4-FFF2-40B4-BE49-F238E27FC236}">
                <a16:creationId xmlns:a16="http://schemas.microsoft.com/office/drawing/2014/main" id="{63135BC8-8300-438D-9E14-C52E66210318}"/>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9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9F59E4-2CAB-4F76-9F71-A51667EACDFA}"/>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23</a:t>
            </a:r>
          </a:p>
        </p:txBody>
      </p:sp>
      <p:pic>
        <p:nvPicPr>
          <p:cNvPr id="6" name="Content Placeholder 5" descr="Text&#10;&#10;Description automatically generated">
            <a:extLst>
              <a:ext uri="{FF2B5EF4-FFF2-40B4-BE49-F238E27FC236}">
                <a16:creationId xmlns:a16="http://schemas.microsoft.com/office/drawing/2014/main" id="{94C81298-0365-4784-A014-6E5505AC56E9}"/>
              </a:ext>
            </a:extLst>
          </p:cNvPr>
          <p:cNvPicPr>
            <a:picLocks noGrp="1" noChangeAspect="1"/>
          </p:cNvPicPr>
          <p:nvPr>
            <p:ph sz="half" idx="1"/>
          </p:nvPr>
        </p:nvPicPr>
        <p:blipFill>
          <a:blip r:embed="rId3"/>
          <a:stretch>
            <a:fillRect/>
          </a:stretch>
        </p:blipFill>
        <p:spPr>
          <a:xfrm>
            <a:off x="914383" y="2071396"/>
            <a:ext cx="3152775" cy="2933335"/>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78" name="Picture 2">
            <a:extLst>
              <a:ext uri="{FF2B5EF4-FFF2-40B4-BE49-F238E27FC236}">
                <a16:creationId xmlns:a16="http://schemas.microsoft.com/office/drawing/2014/main" id="{7BFB9717-32AC-4F25-AE7E-94ABE76B3639}"/>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616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91C943-EE30-4DCE-B549-5D8FA1A49177}"/>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24</a:t>
            </a:r>
          </a:p>
        </p:txBody>
      </p:sp>
      <p:pic>
        <p:nvPicPr>
          <p:cNvPr id="6" name="Content Placeholder 5" descr="Text, letter&#10;&#10;Description automatically generated">
            <a:extLst>
              <a:ext uri="{FF2B5EF4-FFF2-40B4-BE49-F238E27FC236}">
                <a16:creationId xmlns:a16="http://schemas.microsoft.com/office/drawing/2014/main" id="{CCD90F7C-A284-4583-BFD7-F7046D47C08F}"/>
              </a:ext>
            </a:extLst>
          </p:cNvPr>
          <p:cNvPicPr>
            <a:picLocks noGrp="1" noChangeAspect="1"/>
          </p:cNvPicPr>
          <p:nvPr>
            <p:ph sz="half" idx="1"/>
          </p:nvPr>
        </p:nvPicPr>
        <p:blipFill>
          <a:blip r:embed="rId3"/>
          <a:stretch>
            <a:fillRect/>
          </a:stretch>
        </p:blipFill>
        <p:spPr>
          <a:xfrm>
            <a:off x="914972" y="2152548"/>
            <a:ext cx="3152775" cy="2676627"/>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02" name="Picture 2">
            <a:extLst>
              <a:ext uri="{FF2B5EF4-FFF2-40B4-BE49-F238E27FC236}">
                <a16:creationId xmlns:a16="http://schemas.microsoft.com/office/drawing/2014/main" id="{593FC7E2-2C17-4B92-AA40-8AF2D346082E}"/>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9031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332F7-2199-40A2-9B04-60B5AC320088}"/>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25</a:t>
            </a:r>
          </a:p>
        </p:txBody>
      </p:sp>
      <p:pic>
        <p:nvPicPr>
          <p:cNvPr id="8" name="Content Placeholder 7" descr="Text, letter&#10;&#10;Description automatically generated">
            <a:extLst>
              <a:ext uri="{FF2B5EF4-FFF2-40B4-BE49-F238E27FC236}">
                <a16:creationId xmlns:a16="http://schemas.microsoft.com/office/drawing/2014/main" id="{D6B3938D-83DA-4D3D-9022-C71D65060208}"/>
              </a:ext>
            </a:extLst>
          </p:cNvPr>
          <p:cNvPicPr>
            <a:picLocks noGrp="1" noChangeAspect="1"/>
          </p:cNvPicPr>
          <p:nvPr>
            <p:ph sz="half" idx="1"/>
          </p:nvPr>
        </p:nvPicPr>
        <p:blipFill>
          <a:blip r:embed="rId3"/>
          <a:stretch>
            <a:fillRect/>
          </a:stretch>
        </p:blipFill>
        <p:spPr>
          <a:xfrm>
            <a:off x="914972" y="2183393"/>
            <a:ext cx="3152775" cy="2705847"/>
          </a:xfrm>
        </p:spPr>
      </p:pic>
      <p:sp>
        <p:nvSpPr>
          <p:cNvPr id="75" name="Rectangle 74">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228" name="Picture 4">
            <a:extLst>
              <a:ext uri="{FF2B5EF4-FFF2-40B4-BE49-F238E27FC236}">
                <a16:creationId xmlns:a16="http://schemas.microsoft.com/office/drawing/2014/main" id="{184918D8-D3FC-4870-89F2-77CE476A8396}"/>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4154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1755CC3-94F7-4D42-8E07-A42DFA112AB3}"/>
              </a:ext>
            </a:extLst>
          </p:cNvPr>
          <p:cNvSpPr>
            <a:spLocks noGrp="1"/>
          </p:cNvSpPr>
          <p:nvPr>
            <p:ph type="ctrTitle"/>
          </p:nvPr>
        </p:nvSpPr>
        <p:spPr>
          <a:xfrm>
            <a:off x="1008889" y="1097280"/>
            <a:ext cx="6043875" cy="4626864"/>
          </a:xfrm>
        </p:spPr>
        <p:txBody>
          <a:bodyPr anchor="ctr">
            <a:normAutofit/>
          </a:bodyPr>
          <a:lstStyle/>
          <a:p>
            <a:pPr algn="r"/>
            <a:r>
              <a:rPr lang="en-US">
                <a:solidFill>
                  <a:schemeClr val="tx1"/>
                </a:solidFill>
              </a:rPr>
              <a:t>#Alignment Results</a:t>
            </a:r>
            <a:endParaRPr lang="ar-EG">
              <a:solidFill>
                <a:schemeClr val="tx1"/>
              </a:solidFill>
            </a:endParaRPr>
          </a:p>
        </p:txBody>
      </p:sp>
      <p:sp>
        <p:nvSpPr>
          <p:cNvPr id="6" name="Subtitle 5">
            <a:extLst>
              <a:ext uri="{FF2B5EF4-FFF2-40B4-BE49-F238E27FC236}">
                <a16:creationId xmlns:a16="http://schemas.microsoft.com/office/drawing/2014/main" id="{995A1CFB-DD8E-4E42-B505-D081F3F41FDD}"/>
              </a:ext>
            </a:extLst>
          </p:cNvPr>
          <p:cNvSpPr>
            <a:spLocks noGrp="1"/>
          </p:cNvSpPr>
          <p:nvPr>
            <p:ph type="subTitle" idx="1"/>
          </p:nvPr>
        </p:nvSpPr>
        <p:spPr>
          <a:xfrm>
            <a:off x="8022028" y="1097280"/>
            <a:ext cx="3256177" cy="4626863"/>
          </a:xfrm>
        </p:spPr>
        <p:txBody>
          <a:bodyPr anchor="ctr">
            <a:normAutofit/>
          </a:bodyPr>
          <a:lstStyle/>
          <a:p>
            <a:pPr algn="l"/>
            <a:r>
              <a:rPr lang="en-US" dirty="0"/>
              <a:t>Alignment 4</a:t>
            </a:r>
            <a:endParaRPr lang="ar-EG"/>
          </a:p>
        </p:txBody>
      </p:sp>
      <p:cxnSp>
        <p:nvCxnSpPr>
          <p:cNvPr id="15" name="Straight Connector 14">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28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700"/>
                                        <p:tgtEl>
                                          <p:spTgt spid="6">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4863-DC06-46FA-9630-A49C8DB0FE46}"/>
              </a:ext>
            </a:extLst>
          </p:cNvPr>
          <p:cNvSpPr>
            <a:spLocks noGrp="1"/>
          </p:cNvSpPr>
          <p:nvPr>
            <p:ph type="title"/>
          </p:nvPr>
        </p:nvSpPr>
        <p:spPr/>
        <p:txBody>
          <a:bodyPr/>
          <a:lstStyle/>
          <a:p>
            <a:r>
              <a:rPr lang="en-US" dirty="0"/>
              <a:t>3.Alignment</a:t>
            </a:r>
            <a:endParaRPr lang="ar-EG" dirty="0"/>
          </a:p>
        </p:txBody>
      </p:sp>
      <p:pic>
        <p:nvPicPr>
          <p:cNvPr id="5" name="Content Placeholder 4" descr="Text&#10;&#10;Description automatically generated">
            <a:extLst>
              <a:ext uri="{FF2B5EF4-FFF2-40B4-BE49-F238E27FC236}">
                <a16:creationId xmlns:a16="http://schemas.microsoft.com/office/drawing/2014/main" id="{AFC4C8EC-78DD-430E-9A9B-EE03ECAC79AD}"/>
              </a:ext>
            </a:extLst>
          </p:cNvPr>
          <p:cNvPicPr>
            <a:picLocks noGrp="1" noChangeAspect="1"/>
          </p:cNvPicPr>
          <p:nvPr>
            <p:ph idx="1"/>
          </p:nvPr>
        </p:nvPicPr>
        <p:blipFill>
          <a:blip r:embed="rId2"/>
          <a:stretch>
            <a:fillRect/>
          </a:stretch>
        </p:blipFill>
        <p:spPr>
          <a:xfrm>
            <a:off x="2358242" y="1866900"/>
            <a:ext cx="7475515" cy="3924300"/>
          </a:xfrm>
        </p:spPr>
      </p:pic>
    </p:spTree>
    <p:extLst>
      <p:ext uri="{BB962C8B-B14F-4D97-AF65-F5344CB8AC3E}">
        <p14:creationId xmlns:p14="http://schemas.microsoft.com/office/powerpoint/2010/main" val="11147243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3252"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D8420E-7B81-4AC4-8C3B-C558E8BCB870}"/>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a:t>
            </a:r>
          </a:p>
        </p:txBody>
      </p:sp>
      <p:pic>
        <p:nvPicPr>
          <p:cNvPr id="6" name="Content Placeholder 5" descr="Text&#10;&#10;Description automatically generated">
            <a:extLst>
              <a:ext uri="{FF2B5EF4-FFF2-40B4-BE49-F238E27FC236}">
                <a16:creationId xmlns:a16="http://schemas.microsoft.com/office/drawing/2014/main" id="{8674CB2F-C090-4F43-9C97-13E224E5A53A}"/>
              </a:ext>
            </a:extLst>
          </p:cNvPr>
          <p:cNvPicPr>
            <a:picLocks noGrp="1" noChangeAspect="1"/>
          </p:cNvPicPr>
          <p:nvPr>
            <p:ph sz="half" idx="1"/>
          </p:nvPr>
        </p:nvPicPr>
        <p:blipFill>
          <a:blip r:embed="rId3"/>
          <a:stretch>
            <a:fillRect/>
          </a:stretch>
        </p:blipFill>
        <p:spPr>
          <a:xfrm>
            <a:off x="914383" y="2013872"/>
            <a:ext cx="3152775" cy="2684288"/>
          </a:xfrm>
        </p:spPr>
      </p:pic>
      <p:sp>
        <p:nvSpPr>
          <p:cNvPr id="5325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250" name="Picture 2">
            <a:extLst>
              <a:ext uri="{FF2B5EF4-FFF2-40B4-BE49-F238E27FC236}">
                <a16:creationId xmlns:a16="http://schemas.microsoft.com/office/drawing/2014/main" id="{C888448C-F7E5-4825-9001-9BCAC0B7E023}"/>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3526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1755CC3-94F7-4D42-8E07-A42DFA112AB3}"/>
              </a:ext>
            </a:extLst>
          </p:cNvPr>
          <p:cNvSpPr>
            <a:spLocks noGrp="1"/>
          </p:cNvSpPr>
          <p:nvPr>
            <p:ph type="ctrTitle"/>
          </p:nvPr>
        </p:nvSpPr>
        <p:spPr>
          <a:xfrm>
            <a:off x="1008889" y="1097280"/>
            <a:ext cx="6043875" cy="4626864"/>
          </a:xfrm>
        </p:spPr>
        <p:txBody>
          <a:bodyPr anchor="ctr">
            <a:normAutofit/>
          </a:bodyPr>
          <a:lstStyle/>
          <a:p>
            <a:pPr algn="r"/>
            <a:r>
              <a:rPr lang="en-US">
                <a:solidFill>
                  <a:schemeClr val="tx1"/>
                </a:solidFill>
              </a:rPr>
              <a:t>#Alignment Results</a:t>
            </a:r>
            <a:endParaRPr lang="ar-EG">
              <a:solidFill>
                <a:schemeClr val="tx1"/>
              </a:solidFill>
            </a:endParaRPr>
          </a:p>
        </p:txBody>
      </p:sp>
      <p:sp>
        <p:nvSpPr>
          <p:cNvPr id="6" name="Subtitle 5">
            <a:extLst>
              <a:ext uri="{FF2B5EF4-FFF2-40B4-BE49-F238E27FC236}">
                <a16:creationId xmlns:a16="http://schemas.microsoft.com/office/drawing/2014/main" id="{995A1CFB-DD8E-4E42-B505-D081F3F41FDD}"/>
              </a:ext>
            </a:extLst>
          </p:cNvPr>
          <p:cNvSpPr>
            <a:spLocks noGrp="1"/>
          </p:cNvSpPr>
          <p:nvPr>
            <p:ph type="subTitle" idx="1"/>
          </p:nvPr>
        </p:nvSpPr>
        <p:spPr>
          <a:xfrm>
            <a:off x="8022028" y="1097280"/>
            <a:ext cx="3256177" cy="4626863"/>
          </a:xfrm>
        </p:spPr>
        <p:txBody>
          <a:bodyPr anchor="ctr">
            <a:normAutofit/>
          </a:bodyPr>
          <a:lstStyle/>
          <a:p>
            <a:pPr algn="l"/>
            <a:r>
              <a:rPr lang="en-US" dirty="0"/>
              <a:t>Alignment 5</a:t>
            </a:r>
            <a:endParaRPr lang="ar-EG"/>
          </a:p>
        </p:txBody>
      </p:sp>
      <p:cxnSp>
        <p:nvCxnSpPr>
          <p:cNvPr id="15" name="Straight Connector 14">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26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CEA68E-0CF3-4C77-99C8-C5451688F09C}"/>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a:t>
            </a:r>
          </a:p>
        </p:txBody>
      </p:sp>
      <p:pic>
        <p:nvPicPr>
          <p:cNvPr id="6" name="Content Placeholder 5" descr="Text&#10;&#10;Description automatically generated">
            <a:extLst>
              <a:ext uri="{FF2B5EF4-FFF2-40B4-BE49-F238E27FC236}">
                <a16:creationId xmlns:a16="http://schemas.microsoft.com/office/drawing/2014/main" id="{0FF3C944-3C1B-4D51-8200-C22AF2F2713E}"/>
              </a:ext>
            </a:extLst>
          </p:cNvPr>
          <p:cNvPicPr>
            <a:picLocks noGrp="1" noChangeAspect="1"/>
          </p:cNvPicPr>
          <p:nvPr>
            <p:ph sz="half" idx="1"/>
          </p:nvPr>
        </p:nvPicPr>
        <p:blipFill>
          <a:blip r:embed="rId3"/>
          <a:stretch>
            <a:fillRect/>
          </a:stretch>
        </p:blipFill>
        <p:spPr>
          <a:xfrm>
            <a:off x="914400" y="2219325"/>
            <a:ext cx="3152775" cy="2703025"/>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274" name="Picture 2">
            <a:extLst>
              <a:ext uri="{FF2B5EF4-FFF2-40B4-BE49-F238E27FC236}">
                <a16:creationId xmlns:a16="http://schemas.microsoft.com/office/drawing/2014/main" id="{5A556964-9A54-4B33-A6F5-C1BD73A2854D}"/>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683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1755CC3-94F7-4D42-8E07-A42DFA112AB3}"/>
              </a:ext>
            </a:extLst>
          </p:cNvPr>
          <p:cNvSpPr>
            <a:spLocks noGrp="1"/>
          </p:cNvSpPr>
          <p:nvPr>
            <p:ph type="ctrTitle"/>
          </p:nvPr>
        </p:nvSpPr>
        <p:spPr>
          <a:xfrm>
            <a:off x="1008889" y="1097280"/>
            <a:ext cx="6043875" cy="4626864"/>
          </a:xfrm>
        </p:spPr>
        <p:txBody>
          <a:bodyPr anchor="ctr">
            <a:normAutofit/>
          </a:bodyPr>
          <a:lstStyle/>
          <a:p>
            <a:pPr algn="r"/>
            <a:r>
              <a:rPr lang="en-US">
                <a:solidFill>
                  <a:schemeClr val="tx1"/>
                </a:solidFill>
              </a:rPr>
              <a:t>#Alignment Results</a:t>
            </a:r>
            <a:endParaRPr lang="ar-EG">
              <a:solidFill>
                <a:schemeClr val="tx1"/>
              </a:solidFill>
            </a:endParaRPr>
          </a:p>
        </p:txBody>
      </p:sp>
      <p:sp>
        <p:nvSpPr>
          <p:cNvPr id="6" name="Subtitle 5">
            <a:extLst>
              <a:ext uri="{FF2B5EF4-FFF2-40B4-BE49-F238E27FC236}">
                <a16:creationId xmlns:a16="http://schemas.microsoft.com/office/drawing/2014/main" id="{995A1CFB-DD8E-4E42-B505-D081F3F41FDD}"/>
              </a:ext>
            </a:extLst>
          </p:cNvPr>
          <p:cNvSpPr>
            <a:spLocks noGrp="1"/>
          </p:cNvSpPr>
          <p:nvPr>
            <p:ph type="subTitle" idx="1"/>
          </p:nvPr>
        </p:nvSpPr>
        <p:spPr>
          <a:xfrm>
            <a:off x="8022028" y="1097280"/>
            <a:ext cx="3256177" cy="4626863"/>
          </a:xfrm>
        </p:spPr>
        <p:txBody>
          <a:bodyPr anchor="ctr">
            <a:normAutofit/>
          </a:bodyPr>
          <a:lstStyle/>
          <a:p>
            <a:pPr algn="l"/>
            <a:r>
              <a:rPr lang="en-US" dirty="0"/>
              <a:t>Alignment 6</a:t>
            </a:r>
            <a:endParaRPr lang="ar-EG"/>
          </a:p>
        </p:txBody>
      </p:sp>
      <p:cxnSp>
        <p:nvCxnSpPr>
          <p:cNvPr id="15" name="Straight Connector 14">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19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400"/>
                                        <p:tgtEl>
                                          <p:spTgt spid="6">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055579-B308-4CC9-9AB5-8798B02F010A}"/>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a:t>
            </a:r>
          </a:p>
        </p:txBody>
      </p:sp>
      <p:pic>
        <p:nvPicPr>
          <p:cNvPr id="6" name="Content Placeholder 5" descr="Text, letter&#10;&#10;Description automatically generated">
            <a:extLst>
              <a:ext uri="{FF2B5EF4-FFF2-40B4-BE49-F238E27FC236}">
                <a16:creationId xmlns:a16="http://schemas.microsoft.com/office/drawing/2014/main" id="{100AF9FB-F56A-4F6D-BE57-B1353B2309D0}"/>
              </a:ext>
            </a:extLst>
          </p:cNvPr>
          <p:cNvPicPr>
            <a:picLocks noGrp="1" noChangeAspect="1"/>
          </p:cNvPicPr>
          <p:nvPr>
            <p:ph sz="half" idx="1"/>
          </p:nvPr>
        </p:nvPicPr>
        <p:blipFill>
          <a:blip r:embed="rId3"/>
          <a:stretch>
            <a:fillRect/>
          </a:stretch>
        </p:blipFill>
        <p:spPr>
          <a:xfrm>
            <a:off x="914383" y="2095537"/>
            <a:ext cx="3152775" cy="2666925"/>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298" name="Picture 2">
            <a:extLst>
              <a:ext uri="{FF2B5EF4-FFF2-40B4-BE49-F238E27FC236}">
                <a16:creationId xmlns:a16="http://schemas.microsoft.com/office/drawing/2014/main" id="{34EC320F-E7AB-4AD8-8B4A-BE842EB0CA24}"/>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158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3486BA-2812-447E-9704-39E55571E69C}"/>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2</a:t>
            </a:r>
          </a:p>
        </p:txBody>
      </p:sp>
      <p:pic>
        <p:nvPicPr>
          <p:cNvPr id="6" name="Content Placeholder 5" descr="Text, table&#10;&#10;Description automatically generated">
            <a:extLst>
              <a:ext uri="{FF2B5EF4-FFF2-40B4-BE49-F238E27FC236}">
                <a16:creationId xmlns:a16="http://schemas.microsoft.com/office/drawing/2014/main" id="{FC48865F-A7BE-4719-B6D9-D0D5EA7D52B8}"/>
              </a:ext>
            </a:extLst>
          </p:cNvPr>
          <p:cNvPicPr>
            <a:picLocks noGrp="1" noChangeAspect="1"/>
          </p:cNvPicPr>
          <p:nvPr>
            <p:ph sz="half" idx="1"/>
          </p:nvPr>
        </p:nvPicPr>
        <p:blipFill>
          <a:blip r:embed="rId3"/>
          <a:stretch>
            <a:fillRect/>
          </a:stretch>
        </p:blipFill>
        <p:spPr>
          <a:xfrm>
            <a:off x="914972" y="1928639"/>
            <a:ext cx="3152775" cy="2854754"/>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322" name="Picture 2">
            <a:extLst>
              <a:ext uri="{FF2B5EF4-FFF2-40B4-BE49-F238E27FC236}">
                <a16:creationId xmlns:a16="http://schemas.microsoft.com/office/drawing/2014/main" id="{6C5D7573-105F-4FA7-A276-1B7ADF437E63}"/>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3143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1755CC3-94F7-4D42-8E07-A42DFA112AB3}"/>
              </a:ext>
            </a:extLst>
          </p:cNvPr>
          <p:cNvSpPr>
            <a:spLocks noGrp="1"/>
          </p:cNvSpPr>
          <p:nvPr>
            <p:ph type="ctrTitle"/>
          </p:nvPr>
        </p:nvSpPr>
        <p:spPr>
          <a:xfrm>
            <a:off x="1008889" y="1097280"/>
            <a:ext cx="6043875" cy="4626864"/>
          </a:xfrm>
        </p:spPr>
        <p:txBody>
          <a:bodyPr anchor="ctr">
            <a:normAutofit/>
          </a:bodyPr>
          <a:lstStyle/>
          <a:p>
            <a:pPr algn="r"/>
            <a:r>
              <a:rPr lang="en-US">
                <a:solidFill>
                  <a:schemeClr val="tx1"/>
                </a:solidFill>
              </a:rPr>
              <a:t>#Alignment Results</a:t>
            </a:r>
            <a:endParaRPr lang="ar-EG">
              <a:solidFill>
                <a:schemeClr val="tx1"/>
              </a:solidFill>
            </a:endParaRPr>
          </a:p>
        </p:txBody>
      </p:sp>
      <p:sp>
        <p:nvSpPr>
          <p:cNvPr id="6" name="Subtitle 5">
            <a:extLst>
              <a:ext uri="{FF2B5EF4-FFF2-40B4-BE49-F238E27FC236}">
                <a16:creationId xmlns:a16="http://schemas.microsoft.com/office/drawing/2014/main" id="{995A1CFB-DD8E-4E42-B505-D081F3F41FDD}"/>
              </a:ext>
            </a:extLst>
          </p:cNvPr>
          <p:cNvSpPr>
            <a:spLocks noGrp="1"/>
          </p:cNvSpPr>
          <p:nvPr>
            <p:ph type="subTitle" idx="1"/>
          </p:nvPr>
        </p:nvSpPr>
        <p:spPr>
          <a:xfrm>
            <a:off x="8022028" y="1097280"/>
            <a:ext cx="3256177" cy="4626863"/>
          </a:xfrm>
        </p:spPr>
        <p:txBody>
          <a:bodyPr anchor="ctr">
            <a:normAutofit/>
          </a:bodyPr>
          <a:lstStyle/>
          <a:p>
            <a:pPr algn="l"/>
            <a:r>
              <a:rPr lang="en-US" dirty="0"/>
              <a:t>Alignment 7</a:t>
            </a:r>
            <a:endParaRPr lang="ar-EG"/>
          </a:p>
        </p:txBody>
      </p:sp>
      <p:cxnSp>
        <p:nvCxnSpPr>
          <p:cNvPr id="15" name="Straight Connector 14">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6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400"/>
                                        <p:tgtEl>
                                          <p:spTgt spid="6">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AA2F5D-B468-40BA-81A2-2746FA4D4CE2}"/>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a:t>
            </a:r>
          </a:p>
        </p:txBody>
      </p:sp>
      <p:pic>
        <p:nvPicPr>
          <p:cNvPr id="6" name="Content Placeholder 5" descr="Text&#10;&#10;Description automatically generated">
            <a:extLst>
              <a:ext uri="{FF2B5EF4-FFF2-40B4-BE49-F238E27FC236}">
                <a16:creationId xmlns:a16="http://schemas.microsoft.com/office/drawing/2014/main" id="{504C53E5-CE11-467B-B5D2-DE860174A344}"/>
              </a:ext>
            </a:extLst>
          </p:cNvPr>
          <p:cNvPicPr>
            <a:picLocks noGrp="1" noChangeAspect="1"/>
          </p:cNvPicPr>
          <p:nvPr>
            <p:ph sz="half" idx="1"/>
          </p:nvPr>
        </p:nvPicPr>
        <p:blipFill>
          <a:blip r:embed="rId3"/>
          <a:stretch>
            <a:fillRect/>
          </a:stretch>
        </p:blipFill>
        <p:spPr>
          <a:xfrm>
            <a:off x="974628" y="2052369"/>
            <a:ext cx="3152775" cy="3117947"/>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346" name="Picture 2">
            <a:extLst>
              <a:ext uri="{FF2B5EF4-FFF2-40B4-BE49-F238E27FC236}">
                <a16:creationId xmlns:a16="http://schemas.microsoft.com/office/drawing/2014/main" id="{060FA637-7405-46D5-937F-5F63D7158E6E}"/>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5544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21FC8-3791-4AB9-8605-625E27A4CFB6}"/>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2</a:t>
            </a:r>
          </a:p>
        </p:txBody>
      </p:sp>
      <p:pic>
        <p:nvPicPr>
          <p:cNvPr id="6" name="Content Placeholder 5" descr="Text, letter&#10;&#10;Description automatically generated">
            <a:extLst>
              <a:ext uri="{FF2B5EF4-FFF2-40B4-BE49-F238E27FC236}">
                <a16:creationId xmlns:a16="http://schemas.microsoft.com/office/drawing/2014/main" id="{86BCCF71-270A-4622-9A1A-3D25E6CFCB0C}"/>
              </a:ext>
            </a:extLst>
          </p:cNvPr>
          <p:cNvPicPr>
            <a:picLocks noGrp="1" noChangeAspect="1"/>
          </p:cNvPicPr>
          <p:nvPr>
            <p:ph sz="half" idx="2"/>
          </p:nvPr>
        </p:nvPicPr>
        <p:blipFill>
          <a:blip r:embed="rId3"/>
          <a:stretch>
            <a:fillRect/>
          </a:stretch>
        </p:blipFill>
        <p:spPr>
          <a:xfrm>
            <a:off x="914972" y="2093710"/>
            <a:ext cx="3152775" cy="2670580"/>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394" name="Picture 2">
            <a:extLst>
              <a:ext uri="{FF2B5EF4-FFF2-40B4-BE49-F238E27FC236}">
                <a16:creationId xmlns:a16="http://schemas.microsoft.com/office/drawing/2014/main" id="{BE402801-0C86-4089-A4A9-24221364A04A}"/>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707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1755CC3-94F7-4D42-8E07-A42DFA112AB3}"/>
              </a:ext>
            </a:extLst>
          </p:cNvPr>
          <p:cNvSpPr>
            <a:spLocks noGrp="1"/>
          </p:cNvSpPr>
          <p:nvPr>
            <p:ph type="ctrTitle"/>
          </p:nvPr>
        </p:nvSpPr>
        <p:spPr>
          <a:xfrm>
            <a:off x="1008889" y="1097280"/>
            <a:ext cx="6043875" cy="4626864"/>
          </a:xfrm>
        </p:spPr>
        <p:txBody>
          <a:bodyPr anchor="ctr">
            <a:normAutofit/>
          </a:bodyPr>
          <a:lstStyle/>
          <a:p>
            <a:pPr algn="r"/>
            <a:r>
              <a:rPr lang="en-US">
                <a:solidFill>
                  <a:schemeClr val="tx1"/>
                </a:solidFill>
              </a:rPr>
              <a:t>#Alignment Results</a:t>
            </a:r>
            <a:endParaRPr lang="ar-EG">
              <a:solidFill>
                <a:schemeClr val="tx1"/>
              </a:solidFill>
            </a:endParaRPr>
          </a:p>
        </p:txBody>
      </p:sp>
      <p:sp>
        <p:nvSpPr>
          <p:cNvPr id="6" name="Subtitle 5">
            <a:extLst>
              <a:ext uri="{FF2B5EF4-FFF2-40B4-BE49-F238E27FC236}">
                <a16:creationId xmlns:a16="http://schemas.microsoft.com/office/drawing/2014/main" id="{995A1CFB-DD8E-4E42-B505-D081F3F41FDD}"/>
              </a:ext>
            </a:extLst>
          </p:cNvPr>
          <p:cNvSpPr>
            <a:spLocks noGrp="1"/>
          </p:cNvSpPr>
          <p:nvPr>
            <p:ph type="subTitle" idx="1"/>
          </p:nvPr>
        </p:nvSpPr>
        <p:spPr>
          <a:xfrm>
            <a:off x="8022028" y="1097280"/>
            <a:ext cx="3256177" cy="4626863"/>
          </a:xfrm>
        </p:spPr>
        <p:txBody>
          <a:bodyPr anchor="ctr">
            <a:normAutofit/>
          </a:bodyPr>
          <a:lstStyle/>
          <a:p>
            <a:pPr algn="l"/>
            <a:r>
              <a:rPr lang="en-US" dirty="0"/>
              <a:t>Alignment 8</a:t>
            </a:r>
            <a:endParaRPr lang="ar-EG"/>
          </a:p>
        </p:txBody>
      </p:sp>
      <p:cxnSp>
        <p:nvCxnSpPr>
          <p:cNvPr id="15" name="Straight Connector 14">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24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400"/>
                                        <p:tgtEl>
                                          <p:spTgt spid="6">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2D9B0-58A0-46D9-BC56-0D0B0FCC9AF3}"/>
              </a:ext>
            </a:extLst>
          </p:cNvPr>
          <p:cNvSpPr>
            <a:spLocks noGrp="1"/>
          </p:cNvSpPr>
          <p:nvPr>
            <p:ph type="title"/>
          </p:nvPr>
        </p:nvSpPr>
        <p:spPr/>
        <p:txBody>
          <a:bodyPr/>
          <a:lstStyle/>
          <a:p>
            <a:r>
              <a:rPr lang="en-US" dirty="0"/>
              <a:t>4.Graphs</a:t>
            </a:r>
            <a:endParaRPr lang="ar-EG" dirty="0"/>
          </a:p>
        </p:txBody>
      </p:sp>
      <p:pic>
        <p:nvPicPr>
          <p:cNvPr id="5" name="Content Placeholder 4" descr="Graphical user interface, text, application&#10;&#10;Description automatically generated">
            <a:extLst>
              <a:ext uri="{FF2B5EF4-FFF2-40B4-BE49-F238E27FC236}">
                <a16:creationId xmlns:a16="http://schemas.microsoft.com/office/drawing/2014/main" id="{06FB0D9E-1CBE-4F91-9B0A-B38F3CBF4242}"/>
              </a:ext>
            </a:extLst>
          </p:cNvPr>
          <p:cNvPicPr>
            <a:picLocks noGrp="1" noChangeAspect="1"/>
          </p:cNvPicPr>
          <p:nvPr>
            <p:ph idx="1"/>
          </p:nvPr>
        </p:nvPicPr>
        <p:blipFill>
          <a:blip r:embed="rId2"/>
          <a:stretch>
            <a:fillRect/>
          </a:stretch>
        </p:blipFill>
        <p:spPr>
          <a:xfrm>
            <a:off x="1868830" y="2152495"/>
            <a:ext cx="8443692" cy="3581710"/>
          </a:xfrm>
        </p:spPr>
      </p:pic>
    </p:spTree>
    <p:extLst>
      <p:ext uri="{BB962C8B-B14F-4D97-AF65-F5344CB8AC3E}">
        <p14:creationId xmlns:p14="http://schemas.microsoft.com/office/powerpoint/2010/main" val="16356728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566460-F5DC-41C1-A8F2-AC729728C689}"/>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Matched 1</a:t>
            </a:r>
          </a:p>
        </p:txBody>
      </p:sp>
      <p:pic>
        <p:nvPicPr>
          <p:cNvPr id="6" name="Content Placeholder 5" descr="Text&#10;&#10;Description automatically generated">
            <a:extLst>
              <a:ext uri="{FF2B5EF4-FFF2-40B4-BE49-F238E27FC236}">
                <a16:creationId xmlns:a16="http://schemas.microsoft.com/office/drawing/2014/main" id="{9298A5F9-1375-44CD-B3ED-87DD316BE57F}"/>
              </a:ext>
            </a:extLst>
          </p:cNvPr>
          <p:cNvPicPr>
            <a:picLocks noGrp="1" noChangeAspect="1"/>
          </p:cNvPicPr>
          <p:nvPr>
            <p:ph sz="half" idx="1"/>
          </p:nvPr>
        </p:nvPicPr>
        <p:blipFill>
          <a:blip r:embed="rId3"/>
          <a:stretch>
            <a:fillRect/>
          </a:stretch>
        </p:blipFill>
        <p:spPr>
          <a:xfrm>
            <a:off x="914972" y="2041849"/>
            <a:ext cx="3152775" cy="2905975"/>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490" name="Picture 2">
            <a:extLst>
              <a:ext uri="{FF2B5EF4-FFF2-40B4-BE49-F238E27FC236}">
                <a16:creationId xmlns:a16="http://schemas.microsoft.com/office/drawing/2014/main" id="{A801E717-67FC-40FC-A179-E402567E43AE}"/>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126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C22588-4902-4DB5-9002-24A042B80D52}"/>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2</a:t>
            </a:r>
          </a:p>
        </p:txBody>
      </p:sp>
      <p:pic>
        <p:nvPicPr>
          <p:cNvPr id="6" name="Content Placeholder 5" descr="Text, letter&#10;&#10;Description automatically generated">
            <a:extLst>
              <a:ext uri="{FF2B5EF4-FFF2-40B4-BE49-F238E27FC236}">
                <a16:creationId xmlns:a16="http://schemas.microsoft.com/office/drawing/2014/main" id="{92367E05-F15E-4E9F-AC3D-5C0F5452F186}"/>
              </a:ext>
            </a:extLst>
          </p:cNvPr>
          <p:cNvPicPr>
            <a:picLocks noGrp="1" noChangeAspect="1"/>
          </p:cNvPicPr>
          <p:nvPr>
            <p:ph sz="half" idx="1"/>
          </p:nvPr>
        </p:nvPicPr>
        <p:blipFill>
          <a:blip r:embed="rId3"/>
          <a:stretch>
            <a:fillRect/>
          </a:stretch>
        </p:blipFill>
        <p:spPr>
          <a:xfrm>
            <a:off x="1044703" y="2105025"/>
            <a:ext cx="3152775" cy="2559293"/>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562" name="Picture 2">
            <a:extLst>
              <a:ext uri="{FF2B5EF4-FFF2-40B4-BE49-F238E27FC236}">
                <a16:creationId xmlns:a16="http://schemas.microsoft.com/office/drawing/2014/main" id="{78CC6DCB-4464-41D1-B97E-4E02A1CCA22C}"/>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170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1755CC3-94F7-4D42-8E07-A42DFA112AB3}"/>
              </a:ext>
            </a:extLst>
          </p:cNvPr>
          <p:cNvSpPr>
            <a:spLocks noGrp="1"/>
          </p:cNvSpPr>
          <p:nvPr>
            <p:ph type="ctrTitle"/>
          </p:nvPr>
        </p:nvSpPr>
        <p:spPr>
          <a:xfrm>
            <a:off x="1008889" y="1097280"/>
            <a:ext cx="6043875" cy="4626864"/>
          </a:xfrm>
        </p:spPr>
        <p:txBody>
          <a:bodyPr anchor="ctr">
            <a:normAutofit/>
          </a:bodyPr>
          <a:lstStyle/>
          <a:p>
            <a:pPr algn="r"/>
            <a:r>
              <a:rPr lang="en-US">
                <a:solidFill>
                  <a:schemeClr val="tx1"/>
                </a:solidFill>
              </a:rPr>
              <a:t>#Alignment Results</a:t>
            </a:r>
            <a:endParaRPr lang="ar-EG">
              <a:solidFill>
                <a:schemeClr val="tx1"/>
              </a:solidFill>
            </a:endParaRPr>
          </a:p>
        </p:txBody>
      </p:sp>
      <p:sp>
        <p:nvSpPr>
          <p:cNvPr id="6" name="Subtitle 5">
            <a:extLst>
              <a:ext uri="{FF2B5EF4-FFF2-40B4-BE49-F238E27FC236}">
                <a16:creationId xmlns:a16="http://schemas.microsoft.com/office/drawing/2014/main" id="{995A1CFB-DD8E-4E42-B505-D081F3F41FDD}"/>
              </a:ext>
            </a:extLst>
          </p:cNvPr>
          <p:cNvSpPr>
            <a:spLocks noGrp="1"/>
          </p:cNvSpPr>
          <p:nvPr>
            <p:ph type="subTitle" idx="1"/>
          </p:nvPr>
        </p:nvSpPr>
        <p:spPr>
          <a:xfrm>
            <a:off x="8022028" y="1097280"/>
            <a:ext cx="3256177" cy="4626863"/>
          </a:xfrm>
        </p:spPr>
        <p:txBody>
          <a:bodyPr anchor="ctr">
            <a:normAutofit/>
          </a:bodyPr>
          <a:lstStyle/>
          <a:p>
            <a:pPr algn="l"/>
            <a:r>
              <a:rPr lang="en-US" dirty="0"/>
              <a:t>Alignment 9</a:t>
            </a:r>
            <a:endParaRPr lang="ar-EG"/>
          </a:p>
        </p:txBody>
      </p:sp>
      <p:cxnSp>
        <p:nvCxnSpPr>
          <p:cNvPr id="15" name="Straight Connector 14">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23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400"/>
                                        <p:tgtEl>
                                          <p:spTgt spid="6">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0662"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9258A7F-D62E-436B-90B7-42AE0D2CE2F3}"/>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a:t>
            </a:r>
          </a:p>
        </p:txBody>
      </p:sp>
      <p:pic>
        <p:nvPicPr>
          <p:cNvPr id="8" name="Content Placeholder 7" descr="Text, letter&#10;&#10;Description automatically generated">
            <a:extLst>
              <a:ext uri="{FF2B5EF4-FFF2-40B4-BE49-F238E27FC236}">
                <a16:creationId xmlns:a16="http://schemas.microsoft.com/office/drawing/2014/main" id="{6698F2D6-F075-45B7-B29A-231970D250C8}"/>
              </a:ext>
            </a:extLst>
          </p:cNvPr>
          <p:cNvPicPr>
            <a:picLocks noGrp="1" noChangeAspect="1"/>
          </p:cNvPicPr>
          <p:nvPr>
            <p:ph sz="half" idx="2"/>
          </p:nvPr>
        </p:nvPicPr>
        <p:blipFill>
          <a:blip r:embed="rId3"/>
          <a:stretch>
            <a:fillRect/>
          </a:stretch>
        </p:blipFill>
        <p:spPr>
          <a:xfrm>
            <a:off x="914972" y="2134638"/>
            <a:ext cx="3152775" cy="2588723"/>
          </a:xfrm>
        </p:spPr>
      </p:pic>
      <p:sp>
        <p:nvSpPr>
          <p:cNvPr id="70663" name="Rectangle 74">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660" name="Picture 4">
            <a:extLst>
              <a:ext uri="{FF2B5EF4-FFF2-40B4-BE49-F238E27FC236}">
                <a16:creationId xmlns:a16="http://schemas.microsoft.com/office/drawing/2014/main" id="{A8C97910-846B-4484-B5B2-726D3550521D}"/>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884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0AAED8-9CE2-44CC-91F0-130C4B3C4D09}"/>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2</a:t>
            </a:r>
          </a:p>
        </p:txBody>
      </p:sp>
      <p:pic>
        <p:nvPicPr>
          <p:cNvPr id="6" name="Content Placeholder 5" descr="Text&#10;&#10;Description automatically generated">
            <a:extLst>
              <a:ext uri="{FF2B5EF4-FFF2-40B4-BE49-F238E27FC236}">
                <a16:creationId xmlns:a16="http://schemas.microsoft.com/office/drawing/2014/main" id="{3DBFF87D-C48E-498A-B391-F02CDC70BB8A}"/>
              </a:ext>
            </a:extLst>
          </p:cNvPr>
          <p:cNvPicPr>
            <a:picLocks noGrp="1" noChangeAspect="1"/>
          </p:cNvPicPr>
          <p:nvPr>
            <p:ph sz="half" idx="1"/>
          </p:nvPr>
        </p:nvPicPr>
        <p:blipFill>
          <a:blip r:embed="rId3"/>
          <a:stretch>
            <a:fillRect/>
          </a:stretch>
        </p:blipFill>
        <p:spPr>
          <a:xfrm>
            <a:off x="913795" y="2248207"/>
            <a:ext cx="3152775" cy="2999503"/>
          </a:xfrm>
        </p:spPr>
      </p:pic>
      <p:sp>
        <p:nvSpPr>
          <p:cNvPr id="77" name="Rectangle 76">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686" name="Picture 6" descr="Chart&#10;&#10;Description automatically generated">
            <a:extLst>
              <a:ext uri="{FF2B5EF4-FFF2-40B4-BE49-F238E27FC236}">
                <a16:creationId xmlns:a16="http://schemas.microsoft.com/office/drawing/2014/main" id="{E981A629-EB53-42C9-BB57-3D9E700EBBAD}"/>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1049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2DB77A-3117-4F2D-B63D-7D2091C09E10}"/>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3</a:t>
            </a:r>
          </a:p>
        </p:txBody>
      </p:sp>
      <p:pic>
        <p:nvPicPr>
          <p:cNvPr id="6" name="Content Placeholder 5" descr="Text&#10;&#10;Description automatically generated">
            <a:extLst>
              <a:ext uri="{FF2B5EF4-FFF2-40B4-BE49-F238E27FC236}">
                <a16:creationId xmlns:a16="http://schemas.microsoft.com/office/drawing/2014/main" id="{E91BE20E-49B5-45A7-B565-2A7DA8A6251B}"/>
              </a:ext>
            </a:extLst>
          </p:cNvPr>
          <p:cNvPicPr>
            <a:picLocks noGrp="1" noChangeAspect="1"/>
          </p:cNvPicPr>
          <p:nvPr>
            <p:ph sz="half" idx="1"/>
          </p:nvPr>
        </p:nvPicPr>
        <p:blipFill>
          <a:blip r:embed="rId3"/>
          <a:stretch>
            <a:fillRect/>
          </a:stretch>
        </p:blipFill>
        <p:spPr>
          <a:xfrm>
            <a:off x="1044703" y="2094275"/>
            <a:ext cx="3152775" cy="2669449"/>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706" name="Picture 2" descr="Shape, square&#10;&#10;Description automatically generated">
            <a:extLst>
              <a:ext uri="{FF2B5EF4-FFF2-40B4-BE49-F238E27FC236}">
                <a16:creationId xmlns:a16="http://schemas.microsoft.com/office/drawing/2014/main" id="{6EA311D4-6AA1-4F8A-BB63-640B56701E0C}"/>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9923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8ECF7D-3972-440F-8A69-E06326E7655D}"/>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4</a:t>
            </a:r>
          </a:p>
        </p:txBody>
      </p:sp>
      <p:pic>
        <p:nvPicPr>
          <p:cNvPr id="6" name="Content Placeholder 5" descr="Text&#10;&#10;Description automatically generated">
            <a:extLst>
              <a:ext uri="{FF2B5EF4-FFF2-40B4-BE49-F238E27FC236}">
                <a16:creationId xmlns:a16="http://schemas.microsoft.com/office/drawing/2014/main" id="{1DDF3FF6-6A32-470C-84AA-6F0C8259AF41}"/>
              </a:ext>
            </a:extLst>
          </p:cNvPr>
          <p:cNvPicPr>
            <a:picLocks noGrp="1" noChangeAspect="1"/>
          </p:cNvPicPr>
          <p:nvPr>
            <p:ph sz="half" idx="1"/>
          </p:nvPr>
        </p:nvPicPr>
        <p:blipFill>
          <a:blip r:embed="rId3"/>
          <a:stretch>
            <a:fillRect/>
          </a:stretch>
        </p:blipFill>
        <p:spPr>
          <a:xfrm>
            <a:off x="1044703" y="2181225"/>
            <a:ext cx="3152775" cy="2772715"/>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730" name="Picture 2" descr="Shape&#10;&#10;Description automatically generated">
            <a:extLst>
              <a:ext uri="{FF2B5EF4-FFF2-40B4-BE49-F238E27FC236}">
                <a16:creationId xmlns:a16="http://schemas.microsoft.com/office/drawing/2014/main" id="{A5AD3CD8-07F4-43FE-928F-08438E379A68}"/>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3501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2FE759-17A4-4053-AAFB-B8530640D94E}"/>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5</a:t>
            </a:r>
          </a:p>
        </p:txBody>
      </p:sp>
      <p:pic>
        <p:nvPicPr>
          <p:cNvPr id="6" name="Content Placeholder 5" descr="Text&#10;&#10;Description automatically generated">
            <a:extLst>
              <a:ext uri="{FF2B5EF4-FFF2-40B4-BE49-F238E27FC236}">
                <a16:creationId xmlns:a16="http://schemas.microsoft.com/office/drawing/2014/main" id="{D276BBD7-A92D-4EE0-9878-A70F925DB0DA}"/>
              </a:ext>
            </a:extLst>
          </p:cNvPr>
          <p:cNvPicPr>
            <a:picLocks noGrp="1" noChangeAspect="1"/>
          </p:cNvPicPr>
          <p:nvPr>
            <p:ph sz="half" idx="1"/>
          </p:nvPr>
        </p:nvPicPr>
        <p:blipFill>
          <a:blip r:embed="rId3"/>
          <a:stretch>
            <a:fillRect/>
          </a:stretch>
        </p:blipFill>
        <p:spPr>
          <a:xfrm>
            <a:off x="914400" y="2294965"/>
            <a:ext cx="3152775" cy="2708079"/>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778" name="Picture 2">
            <a:extLst>
              <a:ext uri="{FF2B5EF4-FFF2-40B4-BE49-F238E27FC236}">
                <a16:creationId xmlns:a16="http://schemas.microsoft.com/office/drawing/2014/main" id="{3631C2BE-7108-4938-94D6-E78DE9F5E9F5}"/>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20640" y="1440288"/>
            <a:ext cx="5676236" cy="3831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6928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FDFCBA-8999-495F-81CE-146B962F27D8}"/>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6</a:t>
            </a:r>
          </a:p>
        </p:txBody>
      </p:sp>
      <p:pic>
        <p:nvPicPr>
          <p:cNvPr id="7" name="Content Placeholder 6" descr="Text&#10;&#10;Description automatically generated">
            <a:extLst>
              <a:ext uri="{FF2B5EF4-FFF2-40B4-BE49-F238E27FC236}">
                <a16:creationId xmlns:a16="http://schemas.microsoft.com/office/drawing/2014/main" id="{5636C0DB-D1C2-420B-8077-43DC84759ED8}"/>
              </a:ext>
            </a:extLst>
          </p:cNvPr>
          <p:cNvPicPr>
            <a:picLocks noGrp="1" noChangeAspect="1"/>
          </p:cNvPicPr>
          <p:nvPr>
            <p:ph sz="half" idx="1"/>
          </p:nvPr>
        </p:nvPicPr>
        <p:blipFill>
          <a:blip r:embed="rId3"/>
          <a:stretch>
            <a:fillRect/>
          </a:stretch>
        </p:blipFill>
        <p:spPr>
          <a:xfrm>
            <a:off x="913795" y="2100753"/>
            <a:ext cx="3152775" cy="3163396"/>
          </a:xfrm>
        </p:spPr>
      </p:pic>
      <p:sp>
        <p:nvSpPr>
          <p:cNvPr id="12"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257BB9F-C1E9-45CF-90F5-41845FED24DC}"/>
              </a:ext>
            </a:extLst>
          </p:cNvPr>
          <p:cNvPicPr>
            <a:picLocks noGrp="1" noChangeAspect="1"/>
          </p:cNvPicPr>
          <p:nvPr>
            <p:ph sz="half" idx="2"/>
          </p:nvPr>
        </p:nvPicPr>
        <p:blipFill>
          <a:blip r:embed="rId4"/>
          <a:stretch>
            <a:fillRect/>
          </a:stretch>
        </p:blipFill>
        <p:spPr>
          <a:xfrm>
            <a:off x="5138674" y="1438360"/>
            <a:ext cx="5640167" cy="3835314"/>
          </a:xfrm>
          <a:prstGeom prst="rect">
            <a:avLst/>
          </a:prstGeom>
        </p:spPr>
      </p:pic>
    </p:spTree>
    <p:extLst>
      <p:ext uri="{BB962C8B-B14F-4D97-AF65-F5344CB8AC3E}">
        <p14:creationId xmlns:p14="http://schemas.microsoft.com/office/powerpoint/2010/main" val="17174086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6804"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86E8D-CE6A-4A66-AE35-8B01E8E60CA3}"/>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7</a:t>
            </a:r>
          </a:p>
        </p:txBody>
      </p:sp>
      <p:pic>
        <p:nvPicPr>
          <p:cNvPr id="6" name="Content Placeholder 5" descr="Text&#10;&#10;Description automatically generated">
            <a:extLst>
              <a:ext uri="{FF2B5EF4-FFF2-40B4-BE49-F238E27FC236}">
                <a16:creationId xmlns:a16="http://schemas.microsoft.com/office/drawing/2014/main" id="{1E006AA1-FAD8-4954-BA7C-9903E6289839}"/>
              </a:ext>
            </a:extLst>
          </p:cNvPr>
          <p:cNvPicPr>
            <a:picLocks noGrp="1" noChangeAspect="1"/>
          </p:cNvPicPr>
          <p:nvPr>
            <p:ph sz="half" idx="1"/>
          </p:nvPr>
        </p:nvPicPr>
        <p:blipFill>
          <a:blip r:embed="rId3"/>
          <a:stretch>
            <a:fillRect/>
          </a:stretch>
        </p:blipFill>
        <p:spPr>
          <a:xfrm>
            <a:off x="1044703" y="2041075"/>
            <a:ext cx="3152775" cy="2775849"/>
          </a:xfrm>
        </p:spPr>
      </p:pic>
      <p:sp>
        <p:nvSpPr>
          <p:cNvPr id="76805"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802" name="Picture 2">
            <a:extLst>
              <a:ext uri="{FF2B5EF4-FFF2-40B4-BE49-F238E27FC236}">
                <a16:creationId xmlns:a16="http://schemas.microsoft.com/office/drawing/2014/main" id="{E42F6FE6-99B6-443C-BBD6-EF3BD0DE9BE0}"/>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807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1755CC3-94F7-4D42-8E07-A42DFA112AB3}"/>
              </a:ext>
            </a:extLst>
          </p:cNvPr>
          <p:cNvSpPr>
            <a:spLocks noGrp="1"/>
          </p:cNvSpPr>
          <p:nvPr>
            <p:ph type="ctrTitle"/>
          </p:nvPr>
        </p:nvSpPr>
        <p:spPr>
          <a:xfrm>
            <a:off x="1008889" y="1097280"/>
            <a:ext cx="6043875" cy="4626864"/>
          </a:xfrm>
        </p:spPr>
        <p:txBody>
          <a:bodyPr anchor="ctr">
            <a:normAutofit/>
          </a:bodyPr>
          <a:lstStyle/>
          <a:p>
            <a:pPr algn="r"/>
            <a:r>
              <a:rPr lang="en-US">
                <a:solidFill>
                  <a:schemeClr val="tx1"/>
                </a:solidFill>
              </a:rPr>
              <a:t>#Alignment Results</a:t>
            </a:r>
            <a:endParaRPr lang="ar-EG">
              <a:solidFill>
                <a:schemeClr val="tx1"/>
              </a:solidFill>
            </a:endParaRPr>
          </a:p>
        </p:txBody>
      </p:sp>
      <p:sp>
        <p:nvSpPr>
          <p:cNvPr id="6" name="Subtitle 5">
            <a:extLst>
              <a:ext uri="{FF2B5EF4-FFF2-40B4-BE49-F238E27FC236}">
                <a16:creationId xmlns:a16="http://schemas.microsoft.com/office/drawing/2014/main" id="{995A1CFB-DD8E-4E42-B505-D081F3F41FDD}"/>
              </a:ext>
            </a:extLst>
          </p:cNvPr>
          <p:cNvSpPr>
            <a:spLocks noGrp="1"/>
          </p:cNvSpPr>
          <p:nvPr>
            <p:ph type="subTitle" idx="1"/>
          </p:nvPr>
        </p:nvSpPr>
        <p:spPr>
          <a:xfrm>
            <a:off x="8022028" y="1097280"/>
            <a:ext cx="3256177" cy="4626863"/>
          </a:xfrm>
        </p:spPr>
        <p:txBody>
          <a:bodyPr anchor="ctr">
            <a:normAutofit/>
          </a:bodyPr>
          <a:lstStyle/>
          <a:p>
            <a:pPr algn="l"/>
            <a:r>
              <a:rPr lang="en-US" dirty="0"/>
              <a:t>Alignment 1</a:t>
            </a:r>
            <a:endParaRPr lang="ar-EG"/>
          </a:p>
        </p:txBody>
      </p:sp>
      <p:cxnSp>
        <p:nvCxnSpPr>
          <p:cNvPr id="15" name="Straight Connector 14">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71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700"/>
                                        <p:tgtEl>
                                          <p:spTgt spid="6">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1755CC3-94F7-4D42-8E07-A42DFA112AB3}"/>
              </a:ext>
            </a:extLst>
          </p:cNvPr>
          <p:cNvSpPr>
            <a:spLocks noGrp="1"/>
          </p:cNvSpPr>
          <p:nvPr>
            <p:ph type="ctrTitle"/>
          </p:nvPr>
        </p:nvSpPr>
        <p:spPr>
          <a:xfrm>
            <a:off x="1008889" y="1097280"/>
            <a:ext cx="6043875" cy="4626864"/>
          </a:xfrm>
        </p:spPr>
        <p:txBody>
          <a:bodyPr anchor="ctr">
            <a:normAutofit/>
          </a:bodyPr>
          <a:lstStyle/>
          <a:p>
            <a:pPr algn="r"/>
            <a:r>
              <a:rPr lang="en-US">
                <a:solidFill>
                  <a:schemeClr val="tx1"/>
                </a:solidFill>
              </a:rPr>
              <a:t>#Alignment Results</a:t>
            </a:r>
            <a:endParaRPr lang="ar-EG">
              <a:solidFill>
                <a:schemeClr val="tx1"/>
              </a:solidFill>
            </a:endParaRPr>
          </a:p>
        </p:txBody>
      </p:sp>
      <p:sp>
        <p:nvSpPr>
          <p:cNvPr id="6" name="Subtitle 5">
            <a:extLst>
              <a:ext uri="{FF2B5EF4-FFF2-40B4-BE49-F238E27FC236}">
                <a16:creationId xmlns:a16="http://schemas.microsoft.com/office/drawing/2014/main" id="{995A1CFB-DD8E-4E42-B505-D081F3F41FDD}"/>
              </a:ext>
            </a:extLst>
          </p:cNvPr>
          <p:cNvSpPr>
            <a:spLocks noGrp="1"/>
          </p:cNvSpPr>
          <p:nvPr>
            <p:ph type="subTitle" idx="1"/>
          </p:nvPr>
        </p:nvSpPr>
        <p:spPr>
          <a:xfrm>
            <a:off x="8022028" y="1097280"/>
            <a:ext cx="3256177" cy="4626863"/>
          </a:xfrm>
        </p:spPr>
        <p:txBody>
          <a:bodyPr anchor="ctr">
            <a:normAutofit/>
          </a:bodyPr>
          <a:lstStyle/>
          <a:p>
            <a:pPr algn="l"/>
            <a:r>
              <a:rPr lang="en-US" dirty="0"/>
              <a:t>Alignment 10</a:t>
            </a:r>
            <a:endParaRPr lang="ar-EG"/>
          </a:p>
        </p:txBody>
      </p:sp>
      <p:cxnSp>
        <p:nvCxnSpPr>
          <p:cNvPr id="15" name="Straight Connector 14">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02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700"/>
                                        <p:tgtEl>
                                          <p:spTgt spid="6">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5A38B-7B5A-4B8F-BACB-1F397BA80F38}"/>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a:t>
            </a:r>
          </a:p>
        </p:txBody>
      </p:sp>
      <p:pic>
        <p:nvPicPr>
          <p:cNvPr id="6" name="Content Placeholder 5" descr="Text&#10;&#10;Description automatically generated">
            <a:extLst>
              <a:ext uri="{FF2B5EF4-FFF2-40B4-BE49-F238E27FC236}">
                <a16:creationId xmlns:a16="http://schemas.microsoft.com/office/drawing/2014/main" id="{5A6A4ABE-D837-4217-B0EA-ABADBD1C4CE4}"/>
              </a:ext>
            </a:extLst>
          </p:cNvPr>
          <p:cNvPicPr>
            <a:picLocks noGrp="1" noChangeAspect="1"/>
          </p:cNvPicPr>
          <p:nvPr>
            <p:ph sz="half" idx="1"/>
          </p:nvPr>
        </p:nvPicPr>
        <p:blipFill>
          <a:blip r:embed="rId3"/>
          <a:stretch>
            <a:fillRect/>
          </a:stretch>
        </p:blipFill>
        <p:spPr>
          <a:xfrm>
            <a:off x="974628" y="2031007"/>
            <a:ext cx="3152775" cy="2650017"/>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826" name="Picture 2">
            <a:extLst>
              <a:ext uri="{FF2B5EF4-FFF2-40B4-BE49-F238E27FC236}">
                <a16:creationId xmlns:a16="http://schemas.microsoft.com/office/drawing/2014/main" id="{4F91C90E-4623-4347-BC9D-9AEF991E89F2}"/>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5725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ED05AB-CECE-406D-881C-E95C72E85024}"/>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2</a:t>
            </a:r>
          </a:p>
        </p:txBody>
      </p:sp>
      <p:pic>
        <p:nvPicPr>
          <p:cNvPr id="8" name="Content Placeholder 7" descr="Text, letter&#10;&#10;Description automatically generated">
            <a:extLst>
              <a:ext uri="{FF2B5EF4-FFF2-40B4-BE49-F238E27FC236}">
                <a16:creationId xmlns:a16="http://schemas.microsoft.com/office/drawing/2014/main" id="{223C581B-D08B-4411-9A62-FEC43E35C516}"/>
              </a:ext>
            </a:extLst>
          </p:cNvPr>
          <p:cNvPicPr>
            <a:picLocks noGrp="1" noChangeAspect="1"/>
          </p:cNvPicPr>
          <p:nvPr>
            <p:ph sz="half" idx="1"/>
          </p:nvPr>
        </p:nvPicPr>
        <p:blipFill>
          <a:blip r:embed="rId3"/>
          <a:stretch>
            <a:fillRect/>
          </a:stretch>
        </p:blipFill>
        <p:spPr>
          <a:xfrm>
            <a:off x="914972" y="2005060"/>
            <a:ext cx="3152775" cy="2227512"/>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850" name="Picture 2">
            <a:extLst>
              <a:ext uri="{FF2B5EF4-FFF2-40B4-BE49-F238E27FC236}">
                <a16:creationId xmlns:a16="http://schemas.microsoft.com/office/drawing/2014/main" id="{131AC13B-0336-4A94-AC09-F0D5859ADA0A}"/>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8388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448776-5BA8-4FD9-B965-A1702039EC97}"/>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3</a:t>
            </a:r>
          </a:p>
        </p:txBody>
      </p:sp>
      <p:pic>
        <p:nvPicPr>
          <p:cNvPr id="6" name="Content Placeholder 5" descr="Text, letter&#10;&#10;Description automatically generated">
            <a:extLst>
              <a:ext uri="{FF2B5EF4-FFF2-40B4-BE49-F238E27FC236}">
                <a16:creationId xmlns:a16="http://schemas.microsoft.com/office/drawing/2014/main" id="{11B2FF5F-4F33-4565-8F7A-379CA399B2CC}"/>
              </a:ext>
            </a:extLst>
          </p:cNvPr>
          <p:cNvPicPr>
            <a:picLocks noGrp="1" noChangeAspect="1"/>
          </p:cNvPicPr>
          <p:nvPr>
            <p:ph sz="half" idx="1"/>
          </p:nvPr>
        </p:nvPicPr>
        <p:blipFill>
          <a:blip r:embed="rId3"/>
          <a:stretch>
            <a:fillRect/>
          </a:stretch>
        </p:blipFill>
        <p:spPr>
          <a:xfrm>
            <a:off x="913795" y="2024570"/>
            <a:ext cx="3152775" cy="2813759"/>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874" name="Picture 2">
            <a:extLst>
              <a:ext uri="{FF2B5EF4-FFF2-40B4-BE49-F238E27FC236}">
                <a16:creationId xmlns:a16="http://schemas.microsoft.com/office/drawing/2014/main" id="{54F5855C-6BC3-4AD2-9ED1-F88F2269518C}"/>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2631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C3C98-452A-48F6-A9EF-9B8EFF61C385}"/>
              </a:ext>
            </a:extLst>
          </p:cNvPr>
          <p:cNvSpPr>
            <a:spLocks noGrp="1"/>
          </p:cNvSpPr>
          <p:nvPr>
            <p:ph type="title"/>
          </p:nvPr>
        </p:nvSpPr>
        <p:spPr>
          <a:xfrm>
            <a:off x="953072"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4</a:t>
            </a:r>
          </a:p>
        </p:txBody>
      </p:sp>
      <p:pic>
        <p:nvPicPr>
          <p:cNvPr id="6" name="Content Placeholder 5" descr="Text&#10;&#10;Description automatically generated">
            <a:extLst>
              <a:ext uri="{FF2B5EF4-FFF2-40B4-BE49-F238E27FC236}">
                <a16:creationId xmlns:a16="http://schemas.microsoft.com/office/drawing/2014/main" id="{38A337A5-8828-4D53-B846-18573FEFB7C0}"/>
              </a:ext>
            </a:extLst>
          </p:cNvPr>
          <p:cNvPicPr>
            <a:picLocks noGrp="1" noChangeAspect="1"/>
          </p:cNvPicPr>
          <p:nvPr>
            <p:ph sz="half" idx="1"/>
          </p:nvPr>
        </p:nvPicPr>
        <p:blipFill>
          <a:blip r:embed="rId3"/>
          <a:stretch>
            <a:fillRect/>
          </a:stretch>
        </p:blipFill>
        <p:spPr>
          <a:xfrm>
            <a:off x="953072" y="2109800"/>
            <a:ext cx="3152775" cy="2492431"/>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898" name="Picture 2">
            <a:extLst>
              <a:ext uri="{FF2B5EF4-FFF2-40B4-BE49-F238E27FC236}">
                <a16:creationId xmlns:a16="http://schemas.microsoft.com/office/drawing/2014/main" id="{87BADD26-A9C7-4CC8-A80C-FEB087532D63}"/>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7558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184A9-FD20-4EA0-A119-1557C7D1371D}"/>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5</a:t>
            </a:r>
          </a:p>
        </p:txBody>
      </p:sp>
      <p:pic>
        <p:nvPicPr>
          <p:cNvPr id="8" name="Content Placeholder 7" descr="Text&#10;&#10;Description automatically generated">
            <a:extLst>
              <a:ext uri="{FF2B5EF4-FFF2-40B4-BE49-F238E27FC236}">
                <a16:creationId xmlns:a16="http://schemas.microsoft.com/office/drawing/2014/main" id="{EFC15C38-453A-4634-A25A-3C6025D87CDC}"/>
              </a:ext>
            </a:extLst>
          </p:cNvPr>
          <p:cNvPicPr>
            <a:picLocks noGrp="1" noChangeAspect="1"/>
          </p:cNvPicPr>
          <p:nvPr>
            <p:ph sz="half" idx="1"/>
          </p:nvPr>
        </p:nvPicPr>
        <p:blipFill>
          <a:blip r:embed="rId3"/>
          <a:stretch>
            <a:fillRect/>
          </a:stretch>
        </p:blipFill>
        <p:spPr>
          <a:xfrm>
            <a:off x="914383" y="1968932"/>
            <a:ext cx="3152775" cy="2582457"/>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22" name="Picture 2">
            <a:extLst>
              <a:ext uri="{FF2B5EF4-FFF2-40B4-BE49-F238E27FC236}">
                <a16:creationId xmlns:a16="http://schemas.microsoft.com/office/drawing/2014/main" id="{6D645AB1-4427-4C31-AC86-050351AAF1D0}"/>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7109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973BB6-667C-4F72-A2CD-B33AD35FB02B}"/>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6</a:t>
            </a:r>
          </a:p>
        </p:txBody>
      </p:sp>
      <p:pic>
        <p:nvPicPr>
          <p:cNvPr id="8" name="Content Placeholder 7">
            <a:extLst>
              <a:ext uri="{FF2B5EF4-FFF2-40B4-BE49-F238E27FC236}">
                <a16:creationId xmlns:a16="http://schemas.microsoft.com/office/drawing/2014/main" id="{AF3C9580-F61D-4EC6-B153-04680C44F416}"/>
              </a:ext>
            </a:extLst>
          </p:cNvPr>
          <p:cNvPicPr>
            <a:picLocks noGrp="1" noChangeAspect="1"/>
          </p:cNvPicPr>
          <p:nvPr>
            <p:ph sz="half" idx="1"/>
          </p:nvPr>
        </p:nvPicPr>
        <p:blipFill>
          <a:blip r:embed="rId3"/>
          <a:stretch>
            <a:fillRect/>
          </a:stretch>
        </p:blipFill>
        <p:spPr>
          <a:xfrm>
            <a:off x="913795" y="2104740"/>
            <a:ext cx="3152775" cy="2310841"/>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946" name="Picture 2">
            <a:extLst>
              <a:ext uri="{FF2B5EF4-FFF2-40B4-BE49-F238E27FC236}">
                <a16:creationId xmlns:a16="http://schemas.microsoft.com/office/drawing/2014/main" id="{FD5D807C-D587-45D0-BB20-1DB59EA4DFB1}"/>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5959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9214C2-E810-4F53-AA92-A458F6A0FFDA}"/>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7</a:t>
            </a:r>
          </a:p>
        </p:txBody>
      </p:sp>
      <p:pic>
        <p:nvPicPr>
          <p:cNvPr id="10" name="Content Placeholder 9">
            <a:extLst>
              <a:ext uri="{FF2B5EF4-FFF2-40B4-BE49-F238E27FC236}">
                <a16:creationId xmlns:a16="http://schemas.microsoft.com/office/drawing/2014/main" id="{001B0F26-A857-4407-97C1-11054EBE1DC6}"/>
              </a:ext>
            </a:extLst>
          </p:cNvPr>
          <p:cNvPicPr>
            <a:picLocks noGrp="1" noChangeAspect="1"/>
          </p:cNvPicPr>
          <p:nvPr>
            <p:ph sz="half" idx="1"/>
          </p:nvPr>
        </p:nvPicPr>
        <p:blipFill>
          <a:blip r:embed="rId3"/>
          <a:stretch>
            <a:fillRect/>
          </a:stretch>
        </p:blipFill>
        <p:spPr>
          <a:xfrm>
            <a:off x="913795" y="2048271"/>
            <a:ext cx="3152775" cy="2761458"/>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970" name="Picture 2">
            <a:extLst>
              <a:ext uri="{FF2B5EF4-FFF2-40B4-BE49-F238E27FC236}">
                <a16:creationId xmlns:a16="http://schemas.microsoft.com/office/drawing/2014/main" id="{68873462-482F-4BE6-9837-5193D320B2A8}"/>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28268" y="1438360"/>
            <a:ext cx="5660980"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2393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694B89-8697-4643-9923-42A8C681C1A9}"/>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8</a:t>
            </a:r>
          </a:p>
        </p:txBody>
      </p:sp>
      <p:pic>
        <p:nvPicPr>
          <p:cNvPr id="6" name="Content Placeholder 5">
            <a:extLst>
              <a:ext uri="{FF2B5EF4-FFF2-40B4-BE49-F238E27FC236}">
                <a16:creationId xmlns:a16="http://schemas.microsoft.com/office/drawing/2014/main" id="{EC05494A-139D-4411-A47C-B94829B33446}"/>
              </a:ext>
            </a:extLst>
          </p:cNvPr>
          <p:cNvPicPr>
            <a:picLocks noGrp="1" noChangeAspect="1"/>
          </p:cNvPicPr>
          <p:nvPr>
            <p:ph sz="half" idx="1"/>
          </p:nvPr>
        </p:nvPicPr>
        <p:blipFill>
          <a:blip r:embed="rId3"/>
          <a:stretch>
            <a:fillRect/>
          </a:stretch>
        </p:blipFill>
        <p:spPr>
          <a:xfrm>
            <a:off x="913795" y="2085883"/>
            <a:ext cx="3152775" cy="2858894"/>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994" name="Picture 2">
            <a:extLst>
              <a:ext uri="{FF2B5EF4-FFF2-40B4-BE49-F238E27FC236}">
                <a16:creationId xmlns:a16="http://schemas.microsoft.com/office/drawing/2014/main" id="{DA120C4A-6070-4136-8030-59618FBAF169}"/>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9354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F5ED98-8697-4114-9F11-C7E8DC266A1E}"/>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9</a:t>
            </a:r>
          </a:p>
        </p:txBody>
      </p:sp>
      <p:pic>
        <p:nvPicPr>
          <p:cNvPr id="6" name="Content Placeholder 5">
            <a:extLst>
              <a:ext uri="{FF2B5EF4-FFF2-40B4-BE49-F238E27FC236}">
                <a16:creationId xmlns:a16="http://schemas.microsoft.com/office/drawing/2014/main" id="{3CFA9839-E2B4-40B6-A4BA-7EBD9134C904}"/>
              </a:ext>
            </a:extLst>
          </p:cNvPr>
          <p:cNvPicPr>
            <a:picLocks noGrp="1" noChangeAspect="1"/>
          </p:cNvPicPr>
          <p:nvPr>
            <p:ph sz="half" idx="1"/>
          </p:nvPr>
        </p:nvPicPr>
        <p:blipFill>
          <a:blip r:embed="rId3"/>
          <a:stretch>
            <a:fillRect/>
          </a:stretch>
        </p:blipFill>
        <p:spPr>
          <a:xfrm>
            <a:off x="913795" y="2081399"/>
            <a:ext cx="3152775" cy="2357524"/>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018" name="Picture 2">
            <a:extLst>
              <a:ext uri="{FF2B5EF4-FFF2-40B4-BE49-F238E27FC236}">
                <a16:creationId xmlns:a16="http://schemas.microsoft.com/office/drawing/2014/main" id="{27D5FE3F-09D1-430A-B48E-DA3F0D54F6CF}"/>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930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1310D-50CB-4C52-9334-8017F1912693}"/>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a:t>
            </a:r>
          </a:p>
        </p:txBody>
      </p:sp>
      <p:pic>
        <p:nvPicPr>
          <p:cNvPr id="10" name="Content Placeholder 9" descr="Text&#10;&#10;Description automatically generated">
            <a:extLst>
              <a:ext uri="{FF2B5EF4-FFF2-40B4-BE49-F238E27FC236}">
                <a16:creationId xmlns:a16="http://schemas.microsoft.com/office/drawing/2014/main" id="{9D14D8FE-AE5E-4B8D-94E0-C4145CDDB28F}"/>
              </a:ext>
            </a:extLst>
          </p:cNvPr>
          <p:cNvPicPr>
            <a:picLocks noGrp="1" noChangeAspect="1"/>
          </p:cNvPicPr>
          <p:nvPr>
            <p:ph sz="half" idx="2"/>
          </p:nvPr>
        </p:nvPicPr>
        <p:blipFill>
          <a:blip r:embed="rId3"/>
          <a:stretch>
            <a:fillRect/>
          </a:stretch>
        </p:blipFill>
        <p:spPr>
          <a:xfrm>
            <a:off x="629950" y="2294965"/>
            <a:ext cx="3721641" cy="2901103"/>
          </a:xfrm>
        </p:spPr>
      </p:pic>
      <p:sp>
        <p:nvSpPr>
          <p:cNvPr id="77" name="Rectangle 76">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Chart&#10;&#10;Description automatically generated">
            <a:extLst>
              <a:ext uri="{FF2B5EF4-FFF2-40B4-BE49-F238E27FC236}">
                <a16:creationId xmlns:a16="http://schemas.microsoft.com/office/drawing/2014/main" id="{DFC0C7AE-06BD-407A-804C-E2E8067FD007}"/>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7692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000C0-13C8-4A18-BCFA-C179BFD743C1}"/>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10</a:t>
            </a:r>
          </a:p>
        </p:txBody>
      </p:sp>
      <p:pic>
        <p:nvPicPr>
          <p:cNvPr id="6" name="Content Placeholder 5">
            <a:extLst>
              <a:ext uri="{FF2B5EF4-FFF2-40B4-BE49-F238E27FC236}">
                <a16:creationId xmlns:a16="http://schemas.microsoft.com/office/drawing/2014/main" id="{DDD7C3B9-BC0D-43E1-ADFA-775EA5B4963F}"/>
              </a:ext>
            </a:extLst>
          </p:cNvPr>
          <p:cNvPicPr>
            <a:picLocks noGrp="1" noChangeAspect="1"/>
          </p:cNvPicPr>
          <p:nvPr>
            <p:ph sz="half" idx="1"/>
          </p:nvPr>
        </p:nvPicPr>
        <p:blipFill>
          <a:blip r:embed="rId3"/>
          <a:stretch>
            <a:fillRect/>
          </a:stretch>
        </p:blipFill>
        <p:spPr>
          <a:xfrm>
            <a:off x="913795" y="2081901"/>
            <a:ext cx="3152775" cy="3033577"/>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042" name="Picture 2">
            <a:extLst>
              <a:ext uri="{FF2B5EF4-FFF2-40B4-BE49-F238E27FC236}">
                <a16:creationId xmlns:a16="http://schemas.microsoft.com/office/drawing/2014/main" id="{F7B05620-2DAA-4C59-ACC8-A11F97609A74}"/>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5130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EB5591-0A48-4885-862D-88D7D497076A}"/>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11</a:t>
            </a:r>
          </a:p>
        </p:txBody>
      </p:sp>
      <p:pic>
        <p:nvPicPr>
          <p:cNvPr id="6" name="Content Placeholder 5">
            <a:extLst>
              <a:ext uri="{FF2B5EF4-FFF2-40B4-BE49-F238E27FC236}">
                <a16:creationId xmlns:a16="http://schemas.microsoft.com/office/drawing/2014/main" id="{BF28E519-2AA3-435B-B152-2ACAF01B5769}"/>
              </a:ext>
            </a:extLst>
          </p:cNvPr>
          <p:cNvPicPr>
            <a:picLocks noGrp="1" noChangeAspect="1"/>
          </p:cNvPicPr>
          <p:nvPr>
            <p:ph sz="half" idx="1"/>
          </p:nvPr>
        </p:nvPicPr>
        <p:blipFill>
          <a:blip r:embed="rId3"/>
          <a:stretch>
            <a:fillRect/>
          </a:stretch>
        </p:blipFill>
        <p:spPr>
          <a:xfrm>
            <a:off x="913795" y="2060882"/>
            <a:ext cx="3152775" cy="2736235"/>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066" name="Picture 2">
            <a:extLst>
              <a:ext uri="{FF2B5EF4-FFF2-40B4-BE49-F238E27FC236}">
                <a16:creationId xmlns:a16="http://schemas.microsoft.com/office/drawing/2014/main" id="{FEF82D12-7A77-4D5A-BA5C-94046E6A87B4}"/>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642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 name="Rectangle 10">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20" name="Rectangle 12">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1755CC3-94F7-4D42-8E07-A42DFA112AB3}"/>
              </a:ext>
            </a:extLst>
          </p:cNvPr>
          <p:cNvSpPr>
            <a:spLocks noGrp="1"/>
          </p:cNvSpPr>
          <p:nvPr>
            <p:ph type="ctrTitle"/>
          </p:nvPr>
        </p:nvSpPr>
        <p:spPr>
          <a:xfrm>
            <a:off x="1008889" y="1097280"/>
            <a:ext cx="6043875" cy="4626864"/>
          </a:xfrm>
        </p:spPr>
        <p:txBody>
          <a:bodyPr anchor="ctr">
            <a:normAutofit/>
          </a:bodyPr>
          <a:lstStyle/>
          <a:p>
            <a:pPr algn="r"/>
            <a:r>
              <a:rPr lang="en-US">
                <a:solidFill>
                  <a:schemeClr val="tx1"/>
                </a:solidFill>
              </a:rPr>
              <a:t>#Alignment Results</a:t>
            </a:r>
            <a:endParaRPr lang="ar-EG">
              <a:solidFill>
                <a:schemeClr val="tx1"/>
              </a:solidFill>
            </a:endParaRPr>
          </a:p>
        </p:txBody>
      </p:sp>
      <p:sp>
        <p:nvSpPr>
          <p:cNvPr id="6" name="Subtitle 5">
            <a:extLst>
              <a:ext uri="{FF2B5EF4-FFF2-40B4-BE49-F238E27FC236}">
                <a16:creationId xmlns:a16="http://schemas.microsoft.com/office/drawing/2014/main" id="{995A1CFB-DD8E-4E42-B505-D081F3F41FDD}"/>
              </a:ext>
            </a:extLst>
          </p:cNvPr>
          <p:cNvSpPr>
            <a:spLocks noGrp="1"/>
          </p:cNvSpPr>
          <p:nvPr>
            <p:ph type="subTitle" idx="1"/>
          </p:nvPr>
        </p:nvSpPr>
        <p:spPr>
          <a:xfrm>
            <a:off x="8022028" y="1097280"/>
            <a:ext cx="3256177" cy="4626863"/>
          </a:xfrm>
        </p:spPr>
        <p:txBody>
          <a:bodyPr anchor="ctr">
            <a:normAutofit/>
          </a:bodyPr>
          <a:lstStyle/>
          <a:p>
            <a:pPr algn="l"/>
            <a:r>
              <a:rPr lang="en-US"/>
              <a:t>Alignment 11</a:t>
            </a:r>
            <a:endParaRPr lang="ar-EG"/>
          </a:p>
        </p:txBody>
      </p:sp>
      <p:cxnSp>
        <p:nvCxnSpPr>
          <p:cNvPr id="21" name="Straight Connector 14">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29874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9092"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43084A-4533-4960-9014-B401153759F8}"/>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1</a:t>
            </a:r>
          </a:p>
        </p:txBody>
      </p:sp>
      <p:pic>
        <p:nvPicPr>
          <p:cNvPr id="8" name="Content Placeholder 7" descr="Text, letter&#10;&#10;Description automatically generated">
            <a:extLst>
              <a:ext uri="{FF2B5EF4-FFF2-40B4-BE49-F238E27FC236}">
                <a16:creationId xmlns:a16="http://schemas.microsoft.com/office/drawing/2014/main" id="{0B7CEB26-C470-477D-B173-04E875CD8422}"/>
              </a:ext>
            </a:extLst>
          </p:cNvPr>
          <p:cNvPicPr>
            <a:picLocks noGrp="1" noChangeAspect="1"/>
          </p:cNvPicPr>
          <p:nvPr>
            <p:ph sz="half" idx="1"/>
          </p:nvPr>
        </p:nvPicPr>
        <p:blipFill>
          <a:blip r:embed="rId3"/>
          <a:stretch>
            <a:fillRect/>
          </a:stretch>
        </p:blipFill>
        <p:spPr>
          <a:xfrm>
            <a:off x="914972" y="2050486"/>
            <a:ext cx="3152775" cy="2419350"/>
          </a:xfrm>
        </p:spPr>
      </p:pic>
      <p:sp>
        <p:nvSpPr>
          <p:cNvPr id="8909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090" name="Picture 2">
            <a:extLst>
              <a:ext uri="{FF2B5EF4-FFF2-40B4-BE49-F238E27FC236}">
                <a16:creationId xmlns:a16="http://schemas.microsoft.com/office/drawing/2014/main" id="{2E25F393-1B41-4CF3-B338-AF3354C24271}"/>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3180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0116"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8CD12F-185B-4E45-93F9-87469E943E14}"/>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2</a:t>
            </a:r>
          </a:p>
        </p:txBody>
      </p:sp>
      <p:pic>
        <p:nvPicPr>
          <p:cNvPr id="6" name="Content Placeholder 5" descr="Text, letter&#10;&#10;Description automatically generated">
            <a:extLst>
              <a:ext uri="{FF2B5EF4-FFF2-40B4-BE49-F238E27FC236}">
                <a16:creationId xmlns:a16="http://schemas.microsoft.com/office/drawing/2014/main" id="{41C2EE83-E92F-45BA-B878-17EC2AF8FE72}"/>
              </a:ext>
            </a:extLst>
          </p:cNvPr>
          <p:cNvPicPr>
            <a:picLocks noGrp="1" noChangeAspect="1"/>
          </p:cNvPicPr>
          <p:nvPr>
            <p:ph sz="half" idx="1"/>
          </p:nvPr>
        </p:nvPicPr>
        <p:blipFill>
          <a:blip r:embed="rId3"/>
          <a:stretch>
            <a:fillRect/>
          </a:stretch>
        </p:blipFill>
        <p:spPr>
          <a:xfrm>
            <a:off x="913795" y="2008687"/>
            <a:ext cx="3152775" cy="2877638"/>
          </a:xfrm>
        </p:spPr>
      </p:pic>
      <p:sp>
        <p:nvSpPr>
          <p:cNvPr id="90117"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114" name="Picture 2">
            <a:extLst>
              <a:ext uri="{FF2B5EF4-FFF2-40B4-BE49-F238E27FC236}">
                <a16:creationId xmlns:a16="http://schemas.microsoft.com/office/drawing/2014/main" id="{2FAEA558-4EC2-4515-9815-8D3997833AF1}"/>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6330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1144"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099AF9-A7C5-4030-9A78-1FF23C1CC8AB}"/>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3</a:t>
            </a:r>
          </a:p>
        </p:txBody>
      </p:sp>
      <p:pic>
        <p:nvPicPr>
          <p:cNvPr id="6" name="Content Placeholder 5" descr="Text&#10;&#10;Description automatically generated">
            <a:extLst>
              <a:ext uri="{FF2B5EF4-FFF2-40B4-BE49-F238E27FC236}">
                <a16:creationId xmlns:a16="http://schemas.microsoft.com/office/drawing/2014/main" id="{2F2ABEE3-82FA-49A1-AB61-5D7463AA74C5}"/>
              </a:ext>
            </a:extLst>
          </p:cNvPr>
          <p:cNvPicPr>
            <a:picLocks noGrp="1" noChangeAspect="1"/>
          </p:cNvPicPr>
          <p:nvPr>
            <p:ph sz="half" idx="1"/>
          </p:nvPr>
        </p:nvPicPr>
        <p:blipFill>
          <a:blip r:embed="rId3"/>
          <a:stretch>
            <a:fillRect/>
          </a:stretch>
        </p:blipFill>
        <p:spPr>
          <a:xfrm>
            <a:off x="914972" y="2058419"/>
            <a:ext cx="3152775" cy="2741161"/>
          </a:xfrm>
        </p:spPr>
      </p:pic>
      <p:sp>
        <p:nvSpPr>
          <p:cNvPr id="91145"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138" name="Picture 2">
            <a:extLst>
              <a:ext uri="{FF2B5EF4-FFF2-40B4-BE49-F238E27FC236}">
                <a16:creationId xmlns:a16="http://schemas.microsoft.com/office/drawing/2014/main" id="{F75CA702-382C-49C0-915B-96A9055E0BE3}"/>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4017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A5B3B7-BCB7-4A67-8E5B-9779F9C7C71D}"/>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4</a:t>
            </a:r>
          </a:p>
        </p:txBody>
      </p:sp>
      <p:pic>
        <p:nvPicPr>
          <p:cNvPr id="6" name="Content Placeholder 5">
            <a:extLst>
              <a:ext uri="{FF2B5EF4-FFF2-40B4-BE49-F238E27FC236}">
                <a16:creationId xmlns:a16="http://schemas.microsoft.com/office/drawing/2014/main" id="{3AB9FA1E-4EF7-4CD9-9683-967391698E11}"/>
              </a:ext>
            </a:extLst>
          </p:cNvPr>
          <p:cNvPicPr>
            <a:picLocks noGrp="1" noChangeAspect="1"/>
          </p:cNvPicPr>
          <p:nvPr>
            <p:ph sz="half" idx="1"/>
          </p:nvPr>
        </p:nvPicPr>
        <p:blipFill>
          <a:blip r:embed="rId3"/>
          <a:stretch>
            <a:fillRect/>
          </a:stretch>
        </p:blipFill>
        <p:spPr>
          <a:xfrm>
            <a:off x="913795" y="2162179"/>
            <a:ext cx="3152775" cy="2195964"/>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62" name="Picture 2">
            <a:extLst>
              <a:ext uri="{FF2B5EF4-FFF2-40B4-BE49-F238E27FC236}">
                <a16:creationId xmlns:a16="http://schemas.microsoft.com/office/drawing/2014/main" id="{6A4F346C-F8CA-4C4D-BCC1-8EBB54355B08}"/>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453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7C17DD-5F63-4A79-A68F-9E3D1C2E2814}"/>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5</a:t>
            </a:r>
          </a:p>
        </p:txBody>
      </p:sp>
      <p:pic>
        <p:nvPicPr>
          <p:cNvPr id="6" name="Content Placeholder 5" descr="Text&#10;&#10;Description automatically generated">
            <a:extLst>
              <a:ext uri="{FF2B5EF4-FFF2-40B4-BE49-F238E27FC236}">
                <a16:creationId xmlns:a16="http://schemas.microsoft.com/office/drawing/2014/main" id="{043C3BE7-9AFE-4278-9D79-C1C1027DAB14}"/>
              </a:ext>
            </a:extLst>
          </p:cNvPr>
          <p:cNvPicPr>
            <a:picLocks noGrp="1" noChangeAspect="1"/>
          </p:cNvPicPr>
          <p:nvPr>
            <p:ph sz="half" idx="1"/>
          </p:nvPr>
        </p:nvPicPr>
        <p:blipFill>
          <a:blip r:embed="rId3"/>
          <a:stretch>
            <a:fillRect/>
          </a:stretch>
        </p:blipFill>
        <p:spPr>
          <a:xfrm>
            <a:off x="914383" y="2073024"/>
            <a:ext cx="3152775" cy="2972892"/>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186" name="Picture 2">
            <a:extLst>
              <a:ext uri="{FF2B5EF4-FFF2-40B4-BE49-F238E27FC236}">
                <a16:creationId xmlns:a16="http://schemas.microsoft.com/office/drawing/2014/main" id="{3BD5E4BD-F45D-4B1B-95B4-F61CD8F1F7FF}"/>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5737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5806CD-7C6C-49A7-9807-0142C72162B6}"/>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rtl="0"/>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Matched 6</a:t>
            </a:r>
          </a:p>
        </p:txBody>
      </p:sp>
      <p:pic>
        <p:nvPicPr>
          <p:cNvPr id="6" name="Content Placeholder 5" descr="Text&#10;&#10;Description automatically generated">
            <a:extLst>
              <a:ext uri="{FF2B5EF4-FFF2-40B4-BE49-F238E27FC236}">
                <a16:creationId xmlns:a16="http://schemas.microsoft.com/office/drawing/2014/main" id="{8E6B9EB2-F607-404E-86F1-CB13077A96B6}"/>
              </a:ext>
            </a:extLst>
          </p:cNvPr>
          <p:cNvPicPr>
            <a:picLocks noGrp="1" noChangeAspect="1"/>
          </p:cNvPicPr>
          <p:nvPr>
            <p:ph sz="half" idx="1"/>
          </p:nvPr>
        </p:nvPicPr>
        <p:blipFill>
          <a:blip r:embed="rId3"/>
          <a:stretch>
            <a:fillRect/>
          </a:stretch>
        </p:blipFill>
        <p:spPr>
          <a:xfrm>
            <a:off x="913795" y="2066132"/>
            <a:ext cx="3152775" cy="2579767"/>
          </a:xfrm>
        </p:spPr>
      </p:pic>
      <p:sp>
        <p:nvSpPr>
          <p:cNvPr id="73" name="Rectangle 7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210" name="Picture 2">
            <a:extLst>
              <a:ext uri="{FF2B5EF4-FFF2-40B4-BE49-F238E27FC236}">
                <a16:creationId xmlns:a16="http://schemas.microsoft.com/office/drawing/2014/main" id="{437E8A42-1552-4EA3-8BE1-C2F54E56C850}"/>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138674" y="1438360"/>
            <a:ext cx="5640168" cy="383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0695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1755CC3-94F7-4D42-8E07-A42DFA112AB3}"/>
              </a:ext>
            </a:extLst>
          </p:cNvPr>
          <p:cNvSpPr>
            <a:spLocks noGrp="1"/>
          </p:cNvSpPr>
          <p:nvPr>
            <p:ph type="ctrTitle"/>
          </p:nvPr>
        </p:nvSpPr>
        <p:spPr>
          <a:xfrm>
            <a:off x="1008889" y="1097280"/>
            <a:ext cx="6043875" cy="4626864"/>
          </a:xfrm>
        </p:spPr>
        <p:txBody>
          <a:bodyPr anchor="ctr">
            <a:normAutofit/>
          </a:bodyPr>
          <a:lstStyle/>
          <a:p>
            <a:pPr algn="r"/>
            <a:r>
              <a:rPr lang="en-US">
                <a:solidFill>
                  <a:schemeClr val="tx1"/>
                </a:solidFill>
              </a:rPr>
              <a:t>#Alignment Results</a:t>
            </a:r>
            <a:endParaRPr lang="ar-EG">
              <a:solidFill>
                <a:schemeClr val="tx1"/>
              </a:solidFill>
            </a:endParaRPr>
          </a:p>
        </p:txBody>
      </p:sp>
      <p:sp>
        <p:nvSpPr>
          <p:cNvPr id="6" name="Subtitle 5">
            <a:extLst>
              <a:ext uri="{FF2B5EF4-FFF2-40B4-BE49-F238E27FC236}">
                <a16:creationId xmlns:a16="http://schemas.microsoft.com/office/drawing/2014/main" id="{995A1CFB-DD8E-4E42-B505-D081F3F41FDD}"/>
              </a:ext>
            </a:extLst>
          </p:cNvPr>
          <p:cNvSpPr>
            <a:spLocks noGrp="1"/>
          </p:cNvSpPr>
          <p:nvPr>
            <p:ph type="subTitle" idx="1"/>
          </p:nvPr>
        </p:nvSpPr>
        <p:spPr>
          <a:xfrm>
            <a:off x="8022028" y="1097280"/>
            <a:ext cx="3256177" cy="4626863"/>
          </a:xfrm>
        </p:spPr>
        <p:txBody>
          <a:bodyPr anchor="ctr">
            <a:normAutofit/>
          </a:bodyPr>
          <a:lstStyle/>
          <a:p>
            <a:pPr algn="l"/>
            <a:r>
              <a:rPr lang="en-US"/>
              <a:t>Alignment 12</a:t>
            </a:r>
            <a:endParaRPr lang="ar-EG"/>
          </a:p>
        </p:txBody>
      </p:sp>
      <p:cxnSp>
        <p:nvCxnSpPr>
          <p:cNvPr id="28" name="Straight Connector 27">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01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400"/>
                                        <p:tgtEl>
                                          <p:spTgt spid="6">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321</TotalTime>
  <Words>320</Words>
  <Application>Microsoft Office PowerPoint</Application>
  <PresentationFormat>Widescreen</PresentationFormat>
  <Paragraphs>118</Paragraphs>
  <Slides>104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104</vt:i4>
      </vt:variant>
    </vt:vector>
  </HeadingPairs>
  <TitlesOfParts>
    <vt:vector size="108" baseType="lpstr">
      <vt:lpstr>Arial Nova</vt:lpstr>
      <vt:lpstr>Arial Nova Light</vt:lpstr>
      <vt:lpstr>Wingdings 2</vt:lpstr>
      <vt:lpstr>SlateVTI</vt:lpstr>
      <vt:lpstr>Protein Identification</vt:lpstr>
      <vt:lpstr>#description of the data </vt:lpstr>
      <vt:lpstr>#Code</vt:lpstr>
      <vt:lpstr>1.Simple Search</vt:lpstr>
      <vt:lpstr>2.Matched Peptides</vt:lpstr>
      <vt:lpstr>3.Alignment</vt:lpstr>
      <vt:lpstr>4.Graphs</vt:lpstr>
      <vt:lpstr>#Alignment Results</vt:lpstr>
      <vt:lpstr>Matched 1</vt:lpstr>
      <vt:lpstr>Matched 2</vt:lpstr>
      <vt:lpstr>#Alignment Results</vt:lpstr>
      <vt:lpstr>Matched 1</vt:lpstr>
      <vt:lpstr>Matched 2</vt:lpstr>
      <vt:lpstr>Matched 3</vt:lpstr>
      <vt:lpstr>Matched 4</vt:lpstr>
      <vt:lpstr>Matched 5</vt:lpstr>
      <vt:lpstr>Matched 6</vt:lpstr>
      <vt:lpstr>Matched 7</vt:lpstr>
      <vt:lpstr>Matched 8</vt:lpstr>
      <vt:lpstr>Matched 9</vt:lpstr>
      <vt:lpstr>Matched 10</vt:lpstr>
      <vt:lpstr>Matched 11</vt:lpstr>
      <vt:lpstr>Matched 12</vt:lpstr>
      <vt:lpstr>Matched 13</vt:lpstr>
      <vt:lpstr>Matched 14</vt:lpstr>
      <vt:lpstr>Matched 15</vt:lpstr>
      <vt:lpstr>Matched 16</vt:lpstr>
      <vt:lpstr>Matched 17</vt:lpstr>
      <vt:lpstr>Matched 18</vt:lpstr>
      <vt:lpstr>Matched 19</vt:lpstr>
      <vt:lpstr>Matched 20</vt:lpstr>
      <vt:lpstr>Matched 21</vt:lpstr>
      <vt:lpstr>#Alignment Results</vt:lpstr>
      <vt:lpstr>Matched 1</vt:lpstr>
      <vt:lpstr>Matched 2</vt:lpstr>
      <vt:lpstr>Matched 3</vt:lpstr>
      <vt:lpstr>Matched 4</vt:lpstr>
      <vt:lpstr>Matched 5</vt:lpstr>
      <vt:lpstr>Matched 6</vt:lpstr>
      <vt:lpstr>Matched 7</vt:lpstr>
      <vt:lpstr>Matched 8</vt:lpstr>
      <vt:lpstr>Matched 9</vt:lpstr>
      <vt:lpstr>Matched 10</vt:lpstr>
      <vt:lpstr>Matched 11</vt:lpstr>
      <vt:lpstr>Matched 12</vt:lpstr>
      <vt:lpstr>Matched 13</vt:lpstr>
      <vt:lpstr>Matched 14</vt:lpstr>
      <vt:lpstr>Matched 15</vt:lpstr>
      <vt:lpstr>Matched 16</vt:lpstr>
      <vt:lpstr>Matched 17</vt:lpstr>
      <vt:lpstr>Matched 18</vt:lpstr>
      <vt:lpstr>Matched 19</vt:lpstr>
      <vt:lpstr>Matched 20</vt:lpstr>
      <vt:lpstr>Matched 21</vt:lpstr>
      <vt:lpstr>Matched 22</vt:lpstr>
      <vt:lpstr>Matched 23</vt:lpstr>
      <vt:lpstr>Matched 24</vt:lpstr>
      <vt:lpstr>Matched 25</vt:lpstr>
      <vt:lpstr>#Alignment Results</vt:lpstr>
      <vt:lpstr>Matched 1</vt:lpstr>
      <vt:lpstr>#Alignment Results</vt:lpstr>
      <vt:lpstr>Matched 1</vt:lpstr>
      <vt:lpstr>#Alignment Results</vt:lpstr>
      <vt:lpstr>Matched 1</vt:lpstr>
      <vt:lpstr>Matched 2</vt:lpstr>
      <vt:lpstr>#Alignment Results</vt:lpstr>
      <vt:lpstr>Matched 1</vt:lpstr>
      <vt:lpstr>Matched 2</vt:lpstr>
      <vt:lpstr>#Alignment Results</vt:lpstr>
      <vt:lpstr> Matched 1</vt:lpstr>
      <vt:lpstr>Matched 2</vt:lpstr>
      <vt:lpstr>#Alignment Results</vt:lpstr>
      <vt:lpstr>Matched 1</vt:lpstr>
      <vt:lpstr>Matched 2</vt:lpstr>
      <vt:lpstr>Matched 3</vt:lpstr>
      <vt:lpstr>Matched 4</vt:lpstr>
      <vt:lpstr>Matched 5</vt:lpstr>
      <vt:lpstr>Matched 6</vt:lpstr>
      <vt:lpstr>Matched 7</vt:lpstr>
      <vt:lpstr>#Alignment Results</vt:lpstr>
      <vt:lpstr>Matched 1</vt:lpstr>
      <vt:lpstr>Matched 2</vt:lpstr>
      <vt:lpstr>Matched 3</vt:lpstr>
      <vt:lpstr>Matched 4</vt:lpstr>
      <vt:lpstr>Matched 5</vt:lpstr>
      <vt:lpstr>Matched 6</vt:lpstr>
      <vt:lpstr>Matched 7</vt:lpstr>
      <vt:lpstr>Matched 8</vt:lpstr>
      <vt:lpstr>Matched 9</vt:lpstr>
      <vt:lpstr>Matched 10</vt:lpstr>
      <vt:lpstr>Matched 11</vt:lpstr>
      <vt:lpstr>#Alignment Results</vt:lpstr>
      <vt:lpstr>Matched 1</vt:lpstr>
      <vt:lpstr>Matched 2</vt:lpstr>
      <vt:lpstr>Matched 3</vt:lpstr>
      <vt:lpstr>Matched 4</vt:lpstr>
      <vt:lpstr>Matched 5</vt:lpstr>
      <vt:lpstr>Matched 6</vt:lpstr>
      <vt:lpstr>#Alignment Results</vt:lpstr>
      <vt:lpstr>Matched 1</vt:lpstr>
      <vt:lpstr>Matched 2</vt:lpstr>
      <vt:lpstr>Matched 3</vt:lpstr>
      <vt:lpstr>Matched 4</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Mass Spectrometry</dc:title>
  <dc:creator>abddoo272@gmail.com</dc:creator>
  <cp:lastModifiedBy>abddoo272@gmail.com</cp:lastModifiedBy>
  <cp:revision>5</cp:revision>
  <dcterms:created xsi:type="dcterms:W3CDTF">2022-01-07T15:31:05Z</dcterms:created>
  <dcterms:modified xsi:type="dcterms:W3CDTF">2022-01-08T15:24:28Z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